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3.xml" ContentType="application/vnd.openxmlformats-officedocument.presentationml.notesSlide+xml"/>
  <Override PartName="/ppt/tags/tag8.xml" ContentType="application/vnd.openxmlformats-officedocument.presentationml.tags+xml"/>
  <Override PartName="/ppt/notesSlides/notesSlide4.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2" r:id="rId2"/>
  </p:sldMasterIdLst>
  <p:notesMasterIdLst>
    <p:notesMasterId r:id="rId34"/>
  </p:notesMasterIdLst>
  <p:sldIdLst>
    <p:sldId id="281" r:id="rId3"/>
    <p:sldId id="285" r:id="rId4"/>
    <p:sldId id="278" r:id="rId5"/>
    <p:sldId id="279" r:id="rId6"/>
    <p:sldId id="280" r:id="rId7"/>
    <p:sldId id="286" r:id="rId8"/>
    <p:sldId id="287" r:id="rId9"/>
    <p:sldId id="288" r:id="rId10"/>
    <p:sldId id="289" r:id="rId11"/>
    <p:sldId id="290" r:id="rId12"/>
    <p:sldId id="291" r:id="rId13"/>
    <p:sldId id="282" r:id="rId14"/>
    <p:sldId id="283" r:id="rId15"/>
    <p:sldId id="292" r:id="rId16"/>
    <p:sldId id="297" r:id="rId17"/>
    <p:sldId id="298" r:id="rId18"/>
    <p:sldId id="304" r:id="rId19"/>
    <p:sldId id="299" r:id="rId20"/>
    <p:sldId id="300" r:id="rId21"/>
    <p:sldId id="301" r:id="rId22"/>
    <p:sldId id="302" r:id="rId23"/>
    <p:sldId id="293" r:id="rId24"/>
    <p:sldId id="267" r:id="rId25"/>
    <p:sldId id="277" r:id="rId26"/>
    <p:sldId id="294" r:id="rId27"/>
    <p:sldId id="295" r:id="rId28"/>
    <p:sldId id="274" r:id="rId29"/>
    <p:sldId id="275" r:id="rId30"/>
    <p:sldId id="296" r:id="rId31"/>
    <p:sldId id="276" r:id="rId32"/>
    <p:sldId id="303"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EBE237E-7173-43AE-9F17-DB871D117F77}" v="1" dt="2023-05-22T15:54:07.34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4990" autoAdjust="0"/>
    <p:restoredTop sz="82081" autoAdjust="0"/>
  </p:normalViewPr>
  <p:slideViewPr>
    <p:cSldViewPr snapToGrid="0">
      <p:cViewPr varScale="1">
        <p:scale>
          <a:sx n="96" d="100"/>
          <a:sy n="96" d="100"/>
        </p:scale>
        <p:origin x="102" y="174"/>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microsoft.com/office/2016/11/relationships/changesInfo" Target="changesInfos/changesInfo1.xml"/><Relationship Id="rId21" Type="http://schemas.openxmlformats.org/officeDocument/2006/relationships/slide" Target="slides/slide19.xml"/><Relationship Id="rId34" Type="http://schemas.openxmlformats.org/officeDocument/2006/relationships/notesMaster" Target="notesMasters/notes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theme" Target="theme/theme1.xml"/><Relationship Id="rId40" Type="http://schemas.microsoft.com/office/2015/10/relationships/revisionInfo" Target="revisionInfo.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presProps" Target="presProps.xml"/><Relationship Id="rId8" Type="http://schemas.openxmlformats.org/officeDocument/2006/relationships/slide" Target="slides/slide6.xml"/><Relationship Id="rId3" Type="http://schemas.openxmlformats.org/officeDocument/2006/relationships/slide" Target="slides/slid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chael MacCoss" userId="afbd1c96-5255-4d89-b6b4-1a00a15797b0" providerId="ADAL" clId="{AEBE237E-7173-43AE-9F17-DB871D117F77}"/>
    <pc:docChg chg="custSel delSld modSld">
      <pc:chgData name="Michael MacCoss" userId="afbd1c96-5255-4d89-b6b4-1a00a15797b0" providerId="ADAL" clId="{AEBE237E-7173-43AE-9F17-DB871D117F77}" dt="2023-05-22T16:18:34.277" v="60" actId="1076"/>
      <pc:docMkLst>
        <pc:docMk/>
      </pc:docMkLst>
      <pc:sldChg chg="del">
        <pc:chgData name="Michael MacCoss" userId="afbd1c96-5255-4d89-b6b4-1a00a15797b0" providerId="ADAL" clId="{AEBE237E-7173-43AE-9F17-DB871D117F77}" dt="2023-05-22T15:54:01.805" v="0" actId="47"/>
        <pc:sldMkLst>
          <pc:docMk/>
          <pc:sldMk cId="2188347939" sldId="257"/>
        </pc:sldMkLst>
      </pc:sldChg>
      <pc:sldChg chg="del">
        <pc:chgData name="Michael MacCoss" userId="afbd1c96-5255-4d89-b6b4-1a00a15797b0" providerId="ADAL" clId="{AEBE237E-7173-43AE-9F17-DB871D117F77}" dt="2023-05-22T15:54:01.805" v="0" actId="47"/>
        <pc:sldMkLst>
          <pc:docMk/>
          <pc:sldMk cId="3293430553" sldId="258"/>
        </pc:sldMkLst>
      </pc:sldChg>
      <pc:sldChg chg="del">
        <pc:chgData name="Michael MacCoss" userId="afbd1c96-5255-4d89-b6b4-1a00a15797b0" providerId="ADAL" clId="{AEBE237E-7173-43AE-9F17-DB871D117F77}" dt="2023-05-22T15:54:01.805" v="0" actId="47"/>
        <pc:sldMkLst>
          <pc:docMk/>
          <pc:sldMk cId="456411452" sldId="267"/>
        </pc:sldMkLst>
      </pc:sldChg>
      <pc:sldChg chg="del">
        <pc:chgData name="Michael MacCoss" userId="afbd1c96-5255-4d89-b6b4-1a00a15797b0" providerId="ADAL" clId="{AEBE237E-7173-43AE-9F17-DB871D117F77}" dt="2023-05-22T15:54:01.805" v="0" actId="47"/>
        <pc:sldMkLst>
          <pc:docMk/>
          <pc:sldMk cId="1755847059" sldId="273"/>
        </pc:sldMkLst>
      </pc:sldChg>
      <pc:sldChg chg="del">
        <pc:chgData name="Michael MacCoss" userId="afbd1c96-5255-4d89-b6b4-1a00a15797b0" providerId="ADAL" clId="{AEBE237E-7173-43AE-9F17-DB871D117F77}" dt="2023-05-22T15:54:01.805" v="0" actId="47"/>
        <pc:sldMkLst>
          <pc:docMk/>
          <pc:sldMk cId="2653260285" sldId="274"/>
        </pc:sldMkLst>
      </pc:sldChg>
      <pc:sldChg chg="del">
        <pc:chgData name="Michael MacCoss" userId="afbd1c96-5255-4d89-b6b4-1a00a15797b0" providerId="ADAL" clId="{AEBE237E-7173-43AE-9F17-DB871D117F77}" dt="2023-05-22T15:54:01.805" v="0" actId="47"/>
        <pc:sldMkLst>
          <pc:docMk/>
          <pc:sldMk cId="568685250" sldId="275"/>
        </pc:sldMkLst>
      </pc:sldChg>
      <pc:sldChg chg="del">
        <pc:chgData name="Michael MacCoss" userId="afbd1c96-5255-4d89-b6b4-1a00a15797b0" providerId="ADAL" clId="{AEBE237E-7173-43AE-9F17-DB871D117F77}" dt="2023-05-22T15:54:01.805" v="0" actId="47"/>
        <pc:sldMkLst>
          <pc:docMk/>
          <pc:sldMk cId="1160516920" sldId="277"/>
        </pc:sldMkLst>
      </pc:sldChg>
      <pc:sldChg chg="modSp mod">
        <pc:chgData name="Michael MacCoss" userId="afbd1c96-5255-4d89-b6b4-1a00a15797b0" providerId="ADAL" clId="{AEBE237E-7173-43AE-9F17-DB871D117F77}" dt="2023-05-22T16:16:14.581" v="4" actId="1076"/>
        <pc:sldMkLst>
          <pc:docMk/>
          <pc:sldMk cId="3885335099" sldId="291"/>
        </pc:sldMkLst>
        <pc:picChg chg="mod modCrop">
          <ac:chgData name="Michael MacCoss" userId="afbd1c96-5255-4d89-b6b4-1a00a15797b0" providerId="ADAL" clId="{AEBE237E-7173-43AE-9F17-DB871D117F77}" dt="2023-05-22T16:16:14.581" v="4" actId="1076"/>
          <ac:picMkLst>
            <pc:docMk/>
            <pc:sldMk cId="3885335099" sldId="291"/>
            <ac:picMk id="4" creationId="{E46F806E-3D8A-1331-BFF8-AA78F03B1631}"/>
          </ac:picMkLst>
        </pc:picChg>
      </pc:sldChg>
      <pc:sldChg chg="addSp delSp modSp mod modClrScheme delDesignElem chgLayout">
        <pc:chgData name="Michael MacCoss" userId="afbd1c96-5255-4d89-b6b4-1a00a15797b0" providerId="ADAL" clId="{AEBE237E-7173-43AE-9F17-DB871D117F77}" dt="2023-05-22T16:18:34.277" v="60" actId="1076"/>
        <pc:sldMkLst>
          <pc:docMk/>
          <pc:sldMk cId="1740401943" sldId="292"/>
        </pc:sldMkLst>
        <pc:spChg chg="mod ord">
          <ac:chgData name="Michael MacCoss" userId="afbd1c96-5255-4d89-b6b4-1a00a15797b0" providerId="ADAL" clId="{AEBE237E-7173-43AE-9F17-DB871D117F77}" dt="2023-05-22T16:18:29.740" v="59" actId="1076"/>
          <ac:spMkLst>
            <pc:docMk/>
            <pc:sldMk cId="1740401943" sldId="292"/>
            <ac:spMk id="4" creationId="{888AA493-2259-26F5-7715-C77D16D140FC}"/>
          </ac:spMkLst>
        </pc:spChg>
        <pc:spChg chg="add">
          <ac:chgData name="Michael MacCoss" userId="afbd1c96-5255-4d89-b6b4-1a00a15797b0" providerId="ADAL" clId="{AEBE237E-7173-43AE-9F17-DB871D117F77}" dt="2023-05-22T16:17:56.820" v="8" actId="26606"/>
          <ac:spMkLst>
            <pc:docMk/>
            <pc:sldMk cId="1740401943" sldId="292"/>
            <ac:spMk id="10" creationId="{99ED5833-B85B-4103-8A3B-CAB0308E6C15}"/>
          </ac:spMkLst>
        </pc:spChg>
        <pc:spChg chg="del">
          <ac:chgData name="Michael MacCoss" userId="afbd1c96-5255-4d89-b6b4-1a00a15797b0" providerId="ADAL" clId="{AEBE237E-7173-43AE-9F17-DB871D117F77}" dt="2023-05-22T16:17:38.478" v="5" actId="700"/>
          <ac:spMkLst>
            <pc:docMk/>
            <pc:sldMk cId="1740401943" sldId="292"/>
            <ac:spMk id="13" creationId="{823AC064-BC96-4F32-8AE1-B2FD38754823}"/>
          </ac:spMkLst>
        </pc:spChg>
        <pc:picChg chg="mod">
          <ac:chgData name="Michael MacCoss" userId="afbd1c96-5255-4d89-b6b4-1a00a15797b0" providerId="ADAL" clId="{AEBE237E-7173-43AE-9F17-DB871D117F77}" dt="2023-05-22T16:18:34.277" v="60" actId="1076"/>
          <ac:picMkLst>
            <pc:docMk/>
            <pc:sldMk cId="1740401943" sldId="292"/>
            <ac:picMk id="3" creationId="{8266AEF5-7A58-1065-E1B9-AAD06EE8A713}"/>
          </ac:picMkLst>
        </pc:picChg>
        <pc:picChg chg="mod">
          <ac:chgData name="Michael MacCoss" userId="afbd1c96-5255-4d89-b6b4-1a00a15797b0" providerId="ADAL" clId="{AEBE237E-7173-43AE-9F17-DB871D117F77}" dt="2023-05-22T16:18:34.277" v="60" actId="1076"/>
          <ac:picMkLst>
            <pc:docMk/>
            <pc:sldMk cId="1740401943" sldId="292"/>
            <ac:picMk id="8" creationId="{A0FC70A6-6272-B2FF-3F64-CCD799CF0A91}"/>
          </ac:picMkLst>
        </pc:picChg>
        <pc:cxnChg chg="del">
          <ac:chgData name="Michael MacCoss" userId="afbd1c96-5255-4d89-b6b4-1a00a15797b0" providerId="ADAL" clId="{AEBE237E-7173-43AE-9F17-DB871D117F77}" dt="2023-05-22T16:17:38.478" v="5" actId="700"/>
          <ac:cxnSpMkLst>
            <pc:docMk/>
            <pc:sldMk cId="1740401943" sldId="292"/>
            <ac:cxnSpMk id="15" creationId="{7E7C77BC-7138-40B1-A15B-20F57A494629}"/>
          </ac:cxnSpMkLst>
        </pc:cxnChg>
        <pc:cxnChg chg="del">
          <ac:chgData name="Michael MacCoss" userId="afbd1c96-5255-4d89-b6b4-1a00a15797b0" providerId="ADAL" clId="{AEBE237E-7173-43AE-9F17-DB871D117F77}" dt="2023-05-22T16:17:38.478" v="5" actId="700"/>
          <ac:cxnSpMkLst>
            <pc:docMk/>
            <pc:sldMk cId="1740401943" sldId="292"/>
            <ac:cxnSpMk id="17" creationId="{DB146403-F3D6-484B-B2ED-97F9565D0370}"/>
          </ac:cxnSpMkLst>
        </pc:cxnChg>
      </pc:sldChg>
    </pc:docChg>
  </pc:docChgLst>
  <pc:docChgLst>
    <pc:chgData name="Michael MacCoss" userId="afbd1c96-5255-4d89-b6b4-1a00a15797b0" providerId="ADAL" clId="{33BE68B6-9BB6-4EF2-9AE3-37BD940E2FBE}"/>
    <pc:docChg chg="undo custSel addSld delSld modSld sldOrd delMainMaster">
      <pc:chgData name="Michael MacCoss" userId="afbd1c96-5255-4d89-b6b4-1a00a15797b0" providerId="ADAL" clId="{33BE68B6-9BB6-4EF2-9AE3-37BD940E2FBE}" dt="2022-05-23T17:07:22.971" v="884" actId="27636"/>
      <pc:docMkLst>
        <pc:docMk/>
      </pc:docMkLst>
      <pc:sldChg chg="del">
        <pc:chgData name="Michael MacCoss" userId="afbd1c96-5255-4d89-b6b4-1a00a15797b0" providerId="ADAL" clId="{33BE68B6-9BB6-4EF2-9AE3-37BD940E2FBE}" dt="2022-05-23T00:34:42.101" v="1" actId="47"/>
        <pc:sldMkLst>
          <pc:docMk/>
          <pc:sldMk cId="3257598824" sldId="270"/>
        </pc:sldMkLst>
      </pc:sldChg>
      <pc:sldChg chg="del">
        <pc:chgData name="Michael MacCoss" userId="afbd1c96-5255-4d89-b6b4-1a00a15797b0" providerId="ADAL" clId="{33BE68B6-9BB6-4EF2-9AE3-37BD940E2FBE}" dt="2022-05-23T00:34:42.101" v="1" actId="47"/>
        <pc:sldMkLst>
          <pc:docMk/>
          <pc:sldMk cId="1790438945" sldId="271"/>
        </pc:sldMkLst>
      </pc:sldChg>
      <pc:sldChg chg="del">
        <pc:chgData name="Michael MacCoss" userId="afbd1c96-5255-4d89-b6b4-1a00a15797b0" providerId="ADAL" clId="{33BE68B6-9BB6-4EF2-9AE3-37BD940E2FBE}" dt="2022-05-23T00:34:33.212" v="0" actId="47"/>
        <pc:sldMkLst>
          <pc:docMk/>
          <pc:sldMk cId="1312798683" sldId="272"/>
        </pc:sldMkLst>
      </pc:sldChg>
      <pc:sldChg chg="del">
        <pc:chgData name="Michael MacCoss" userId="afbd1c96-5255-4d89-b6b4-1a00a15797b0" providerId="ADAL" clId="{33BE68B6-9BB6-4EF2-9AE3-37BD940E2FBE}" dt="2022-05-23T16:12:52.453" v="217" actId="47"/>
        <pc:sldMkLst>
          <pc:docMk/>
          <pc:sldMk cId="10461969" sldId="276"/>
        </pc:sldMkLst>
      </pc:sldChg>
      <pc:sldChg chg="modSp mod modAnim">
        <pc:chgData name="Michael MacCoss" userId="afbd1c96-5255-4d89-b6b4-1a00a15797b0" providerId="ADAL" clId="{33BE68B6-9BB6-4EF2-9AE3-37BD940E2FBE}" dt="2022-05-23T16:13:24.991" v="218"/>
        <pc:sldMkLst>
          <pc:docMk/>
          <pc:sldMk cId="1160516920" sldId="277"/>
        </pc:sldMkLst>
        <pc:spChg chg="mod">
          <ac:chgData name="Michael MacCoss" userId="afbd1c96-5255-4d89-b6b4-1a00a15797b0" providerId="ADAL" clId="{33BE68B6-9BB6-4EF2-9AE3-37BD940E2FBE}" dt="2022-05-23T00:35:24.084" v="2" actId="1076"/>
          <ac:spMkLst>
            <pc:docMk/>
            <pc:sldMk cId="1160516920" sldId="277"/>
            <ac:spMk id="4" creationId="{1A8D5127-305D-8FFC-DE59-ED45352A901A}"/>
          </ac:spMkLst>
        </pc:spChg>
        <pc:spChg chg="mod">
          <ac:chgData name="Michael MacCoss" userId="afbd1c96-5255-4d89-b6b4-1a00a15797b0" providerId="ADAL" clId="{33BE68B6-9BB6-4EF2-9AE3-37BD940E2FBE}" dt="2022-05-23T00:35:24.084" v="2" actId="1076"/>
          <ac:spMkLst>
            <pc:docMk/>
            <pc:sldMk cId="1160516920" sldId="277"/>
            <ac:spMk id="5" creationId="{062A47BB-16D9-A8FA-4C46-2DAC6E2A58E8}"/>
          </ac:spMkLst>
        </pc:spChg>
        <pc:spChg chg="mod">
          <ac:chgData name="Michael MacCoss" userId="afbd1c96-5255-4d89-b6b4-1a00a15797b0" providerId="ADAL" clId="{33BE68B6-9BB6-4EF2-9AE3-37BD940E2FBE}" dt="2022-05-23T00:35:24.084" v="2" actId="1076"/>
          <ac:spMkLst>
            <pc:docMk/>
            <pc:sldMk cId="1160516920" sldId="277"/>
            <ac:spMk id="6" creationId="{DF515165-063F-DD17-061D-6643720DCD3E}"/>
          </ac:spMkLst>
        </pc:spChg>
        <pc:spChg chg="mod">
          <ac:chgData name="Michael MacCoss" userId="afbd1c96-5255-4d89-b6b4-1a00a15797b0" providerId="ADAL" clId="{33BE68B6-9BB6-4EF2-9AE3-37BD940E2FBE}" dt="2022-05-23T00:35:24.084" v="2" actId="1076"/>
          <ac:spMkLst>
            <pc:docMk/>
            <pc:sldMk cId="1160516920" sldId="277"/>
            <ac:spMk id="7" creationId="{C63BAB33-E8CA-CA85-0077-868E7EC4E039}"/>
          </ac:spMkLst>
        </pc:spChg>
        <pc:spChg chg="mod">
          <ac:chgData name="Michael MacCoss" userId="afbd1c96-5255-4d89-b6b4-1a00a15797b0" providerId="ADAL" clId="{33BE68B6-9BB6-4EF2-9AE3-37BD940E2FBE}" dt="2022-05-23T00:35:24.084" v="2" actId="1076"/>
          <ac:spMkLst>
            <pc:docMk/>
            <pc:sldMk cId="1160516920" sldId="277"/>
            <ac:spMk id="8" creationId="{F4227677-9A10-BBD3-D1A4-5A8FA13F5753}"/>
          </ac:spMkLst>
        </pc:spChg>
        <pc:spChg chg="mod">
          <ac:chgData name="Michael MacCoss" userId="afbd1c96-5255-4d89-b6b4-1a00a15797b0" providerId="ADAL" clId="{33BE68B6-9BB6-4EF2-9AE3-37BD940E2FBE}" dt="2022-05-23T00:35:24.084" v="2" actId="1076"/>
          <ac:spMkLst>
            <pc:docMk/>
            <pc:sldMk cId="1160516920" sldId="277"/>
            <ac:spMk id="9" creationId="{AE8F7511-60ED-23F3-B3A0-D3E3B0119277}"/>
          </ac:spMkLst>
        </pc:spChg>
        <pc:spChg chg="mod">
          <ac:chgData name="Michael MacCoss" userId="afbd1c96-5255-4d89-b6b4-1a00a15797b0" providerId="ADAL" clId="{33BE68B6-9BB6-4EF2-9AE3-37BD940E2FBE}" dt="2022-05-23T00:35:24.084" v="2" actId="1076"/>
          <ac:spMkLst>
            <pc:docMk/>
            <pc:sldMk cId="1160516920" sldId="277"/>
            <ac:spMk id="10" creationId="{0D8AC9AF-FDEA-B67A-CFED-FF8AAE50829F}"/>
          </ac:spMkLst>
        </pc:spChg>
        <pc:spChg chg="mod">
          <ac:chgData name="Michael MacCoss" userId="afbd1c96-5255-4d89-b6b4-1a00a15797b0" providerId="ADAL" clId="{33BE68B6-9BB6-4EF2-9AE3-37BD940E2FBE}" dt="2022-05-23T00:35:24.084" v="2" actId="1076"/>
          <ac:spMkLst>
            <pc:docMk/>
            <pc:sldMk cId="1160516920" sldId="277"/>
            <ac:spMk id="87" creationId="{00D8B8AC-2251-1A3F-0F88-B3B9B56ADC3E}"/>
          </ac:spMkLst>
        </pc:spChg>
        <pc:spChg chg="mod">
          <ac:chgData name="Michael MacCoss" userId="afbd1c96-5255-4d89-b6b4-1a00a15797b0" providerId="ADAL" clId="{33BE68B6-9BB6-4EF2-9AE3-37BD940E2FBE}" dt="2022-05-23T00:35:24.084" v="2" actId="1076"/>
          <ac:spMkLst>
            <pc:docMk/>
            <pc:sldMk cId="1160516920" sldId="277"/>
            <ac:spMk id="113" creationId="{DF7C480F-A9BB-52E4-46F6-BC27B2C3B418}"/>
          </ac:spMkLst>
        </pc:spChg>
        <pc:spChg chg="mod">
          <ac:chgData name="Michael MacCoss" userId="afbd1c96-5255-4d89-b6b4-1a00a15797b0" providerId="ADAL" clId="{33BE68B6-9BB6-4EF2-9AE3-37BD940E2FBE}" dt="2022-05-23T00:35:24.084" v="2" actId="1076"/>
          <ac:spMkLst>
            <pc:docMk/>
            <pc:sldMk cId="1160516920" sldId="277"/>
            <ac:spMk id="139" creationId="{8EF0AEEC-CFE1-FF70-7C06-D2FED47F510C}"/>
          </ac:spMkLst>
        </pc:spChg>
        <pc:spChg chg="mod">
          <ac:chgData name="Michael MacCoss" userId="afbd1c96-5255-4d89-b6b4-1a00a15797b0" providerId="ADAL" clId="{33BE68B6-9BB6-4EF2-9AE3-37BD940E2FBE}" dt="2022-05-23T00:35:24.084" v="2" actId="1076"/>
          <ac:spMkLst>
            <pc:docMk/>
            <pc:sldMk cId="1160516920" sldId="277"/>
            <ac:spMk id="165" creationId="{295A318D-CA25-DAFE-54F7-0E388EEC950F}"/>
          </ac:spMkLst>
        </pc:spChg>
        <pc:spChg chg="mod">
          <ac:chgData name="Michael MacCoss" userId="afbd1c96-5255-4d89-b6b4-1a00a15797b0" providerId="ADAL" clId="{33BE68B6-9BB6-4EF2-9AE3-37BD940E2FBE}" dt="2022-05-23T00:35:24.084" v="2" actId="1076"/>
          <ac:spMkLst>
            <pc:docMk/>
            <pc:sldMk cId="1160516920" sldId="277"/>
            <ac:spMk id="191" creationId="{B0D68746-171D-5775-F846-1713D10C9541}"/>
          </ac:spMkLst>
        </pc:spChg>
        <pc:spChg chg="mod">
          <ac:chgData name="Michael MacCoss" userId="afbd1c96-5255-4d89-b6b4-1a00a15797b0" providerId="ADAL" clId="{33BE68B6-9BB6-4EF2-9AE3-37BD940E2FBE}" dt="2022-05-23T00:35:24.084" v="2" actId="1076"/>
          <ac:spMkLst>
            <pc:docMk/>
            <pc:sldMk cId="1160516920" sldId="277"/>
            <ac:spMk id="217" creationId="{3DD592A4-C619-736F-656F-EB2E9C8A7BEE}"/>
          </ac:spMkLst>
        </pc:spChg>
        <pc:spChg chg="mod">
          <ac:chgData name="Michael MacCoss" userId="afbd1c96-5255-4d89-b6b4-1a00a15797b0" providerId="ADAL" clId="{33BE68B6-9BB6-4EF2-9AE3-37BD940E2FBE}" dt="2022-05-23T00:35:24.084" v="2" actId="1076"/>
          <ac:spMkLst>
            <pc:docMk/>
            <pc:sldMk cId="1160516920" sldId="277"/>
            <ac:spMk id="653" creationId="{1C0D1677-5F44-D368-788F-FAE2DF4EDBE3}"/>
          </ac:spMkLst>
        </pc:spChg>
        <pc:spChg chg="mod">
          <ac:chgData name="Michael MacCoss" userId="afbd1c96-5255-4d89-b6b4-1a00a15797b0" providerId="ADAL" clId="{33BE68B6-9BB6-4EF2-9AE3-37BD940E2FBE}" dt="2022-05-23T00:35:24.084" v="2" actId="1076"/>
          <ac:spMkLst>
            <pc:docMk/>
            <pc:sldMk cId="1160516920" sldId="277"/>
            <ac:spMk id="654" creationId="{81DB40C6-3949-FA26-128A-99F30149F0EE}"/>
          </ac:spMkLst>
        </pc:spChg>
        <pc:spChg chg="mod">
          <ac:chgData name="Michael MacCoss" userId="afbd1c96-5255-4d89-b6b4-1a00a15797b0" providerId="ADAL" clId="{33BE68B6-9BB6-4EF2-9AE3-37BD940E2FBE}" dt="2022-05-23T00:35:24.084" v="2" actId="1076"/>
          <ac:spMkLst>
            <pc:docMk/>
            <pc:sldMk cId="1160516920" sldId="277"/>
            <ac:spMk id="655" creationId="{26B9FE63-4BFA-770F-61C1-E3C7C597B3DF}"/>
          </ac:spMkLst>
        </pc:spChg>
        <pc:spChg chg="mod">
          <ac:chgData name="Michael MacCoss" userId="afbd1c96-5255-4d89-b6b4-1a00a15797b0" providerId="ADAL" clId="{33BE68B6-9BB6-4EF2-9AE3-37BD940E2FBE}" dt="2022-05-23T00:35:24.084" v="2" actId="1076"/>
          <ac:spMkLst>
            <pc:docMk/>
            <pc:sldMk cId="1160516920" sldId="277"/>
            <ac:spMk id="656" creationId="{1A183C3F-CE22-CABD-E2B2-D3E5AE0D59C5}"/>
          </ac:spMkLst>
        </pc:spChg>
        <pc:spChg chg="mod">
          <ac:chgData name="Michael MacCoss" userId="afbd1c96-5255-4d89-b6b4-1a00a15797b0" providerId="ADAL" clId="{33BE68B6-9BB6-4EF2-9AE3-37BD940E2FBE}" dt="2022-05-23T00:35:24.084" v="2" actId="1076"/>
          <ac:spMkLst>
            <pc:docMk/>
            <pc:sldMk cId="1160516920" sldId="277"/>
            <ac:spMk id="657" creationId="{DC4C9721-9E78-27DF-F605-F6A4FA788B34}"/>
          </ac:spMkLst>
        </pc:spChg>
        <pc:spChg chg="mod">
          <ac:chgData name="Michael MacCoss" userId="afbd1c96-5255-4d89-b6b4-1a00a15797b0" providerId="ADAL" clId="{33BE68B6-9BB6-4EF2-9AE3-37BD940E2FBE}" dt="2022-05-23T00:35:24.084" v="2" actId="1076"/>
          <ac:spMkLst>
            <pc:docMk/>
            <pc:sldMk cId="1160516920" sldId="277"/>
            <ac:spMk id="658" creationId="{5A03475B-8393-B55F-8D1B-4A0E0FCAFDBA}"/>
          </ac:spMkLst>
        </pc:spChg>
        <pc:spChg chg="mod">
          <ac:chgData name="Michael MacCoss" userId="afbd1c96-5255-4d89-b6b4-1a00a15797b0" providerId="ADAL" clId="{33BE68B6-9BB6-4EF2-9AE3-37BD940E2FBE}" dt="2022-05-23T00:35:24.084" v="2" actId="1076"/>
          <ac:spMkLst>
            <pc:docMk/>
            <pc:sldMk cId="1160516920" sldId="277"/>
            <ac:spMk id="659" creationId="{0CA095E7-B275-8939-8572-95773AA54BB0}"/>
          </ac:spMkLst>
        </pc:spChg>
        <pc:spChg chg="mod">
          <ac:chgData name="Michael MacCoss" userId="afbd1c96-5255-4d89-b6b4-1a00a15797b0" providerId="ADAL" clId="{33BE68B6-9BB6-4EF2-9AE3-37BD940E2FBE}" dt="2022-05-23T00:35:24.084" v="2" actId="1076"/>
          <ac:spMkLst>
            <pc:docMk/>
            <pc:sldMk cId="1160516920" sldId="277"/>
            <ac:spMk id="660" creationId="{AF752626-9718-D344-FD5B-87E05CA9C151}"/>
          </ac:spMkLst>
        </pc:spChg>
        <pc:spChg chg="mod">
          <ac:chgData name="Michael MacCoss" userId="afbd1c96-5255-4d89-b6b4-1a00a15797b0" providerId="ADAL" clId="{33BE68B6-9BB6-4EF2-9AE3-37BD940E2FBE}" dt="2022-05-23T00:35:24.084" v="2" actId="1076"/>
          <ac:spMkLst>
            <pc:docMk/>
            <pc:sldMk cId="1160516920" sldId="277"/>
            <ac:spMk id="661" creationId="{AB97F45F-A07B-DDED-1A8A-834CC154A147}"/>
          </ac:spMkLst>
        </pc:spChg>
        <pc:spChg chg="mod">
          <ac:chgData name="Michael MacCoss" userId="afbd1c96-5255-4d89-b6b4-1a00a15797b0" providerId="ADAL" clId="{33BE68B6-9BB6-4EF2-9AE3-37BD940E2FBE}" dt="2022-05-23T00:35:24.084" v="2" actId="1076"/>
          <ac:spMkLst>
            <pc:docMk/>
            <pc:sldMk cId="1160516920" sldId="277"/>
            <ac:spMk id="662" creationId="{BEC251A2-BCD3-D9C6-4754-4073AE398973}"/>
          </ac:spMkLst>
        </pc:spChg>
        <pc:spChg chg="mod">
          <ac:chgData name="Michael MacCoss" userId="afbd1c96-5255-4d89-b6b4-1a00a15797b0" providerId="ADAL" clId="{33BE68B6-9BB6-4EF2-9AE3-37BD940E2FBE}" dt="2022-05-23T00:35:24.084" v="2" actId="1076"/>
          <ac:spMkLst>
            <pc:docMk/>
            <pc:sldMk cId="1160516920" sldId="277"/>
            <ac:spMk id="674" creationId="{72A971F6-D954-76B3-1C81-D2149A2B78EA}"/>
          </ac:spMkLst>
        </pc:spChg>
        <pc:spChg chg="mod">
          <ac:chgData name="Michael MacCoss" userId="afbd1c96-5255-4d89-b6b4-1a00a15797b0" providerId="ADAL" clId="{33BE68B6-9BB6-4EF2-9AE3-37BD940E2FBE}" dt="2022-05-23T00:35:24.084" v="2" actId="1076"/>
          <ac:spMkLst>
            <pc:docMk/>
            <pc:sldMk cId="1160516920" sldId="277"/>
            <ac:spMk id="676" creationId="{3C782E6D-9F25-1211-3F51-B9773B31291B}"/>
          </ac:spMkLst>
        </pc:spChg>
        <pc:spChg chg="mod">
          <ac:chgData name="Michael MacCoss" userId="afbd1c96-5255-4d89-b6b4-1a00a15797b0" providerId="ADAL" clId="{33BE68B6-9BB6-4EF2-9AE3-37BD940E2FBE}" dt="2022-05-23T00:35:24.084" v="2" actId="1076"/>
          <ac:spMkLst>
            <pc:docMk/>
            <pc:sldMk cId="1160516920" sldId="277"/>
            <ac:spMk id="677" creationId="{5613E771-93DA-178E-5DFB-FF8F1BDD06FA}"/>
          </ac:spMkLst>
        </pc:spChg>
        <pc:spChg chg="mod">
          <ac:chgData name="Michael MacCoss" userId="afbd1c96-5255-4d89-b6b4-1a00a15797b0" providerId="ADAL" clId="{33BE68B6-9BB6-4EF2-9AE3-37BD940E2FBE}" dt="2022-05-23T00:35:24.084" v="2" actId="1076"/>
          <ac:spMkLst>
            <pc:docMk/>
            <pc:sldMk cId="1160516920" sldId="277"/>
            <ac:spMk id="678" creationId="{2AB7D95E-2486-5936-2153-BDA14BFF89F9}"/>
          </ac:spMkLst>
        </pc:spChg>
        <pc:spChg chg="mod">
          <ac:chgData name="Michael MacCoss" userId="afbd1c96-5255-4d89-b6b4-1a00a15797b0" providerId="ADAL" clId="{33BE68B6-9BB6-4EF2-9AE3-37BD940E2FBE}" dt="2022-05-23T00:35:24.084" v="2" actId="1076"/>
          <ac:spMkLst>
            <pc:docMk/>
            <pc:sldMk cId="1160516920" sldId="277"/>
            <ac:spMk id="679" creationId="{6B1CF83B-776C-1C7B-0360-8012747D331D}"/>
          </ac:spMkLst>
        </pc:spChg>
        <pc:spChg chg="mod">
          <ac:chgData name="Michael MacCoss" userId="afbd1c96-5255-4d89-b6b4-1a00a15797b0" providerId="ADAL" clId="{33BE68B6-9BB6-4EF2-9AE3-37BD940E2FBE}" dt="2022-05-23T00:35:24.084" v="2" actId="1076"/>
          <ac:spMkLst>
            <pc:docMk/>
            <pc:sldMk cId="1160516920" sldId="277"/>
            <ac:spMk id="685" creationId="{00ED2BC7-2EA7-0A1D-1ACB-A836E3457B23}"/>
          </ac:spMkLst>
        </pc:spChg>
        <pc:spChg chg="mod">
          <ac:chgData name="Michael MacCoss" userId="afbd1c96-5255-4d89-b6b4-1a00a15797b0" providerId="ADAL" clId="{33BE68B6-9BB6-4EF2-9AE3-37BD940E2FBE}" dt="2022-05-23T00:35:24.084" v="2" actId="1076"/>
          <ac:spMkLst>
            <pc:docMk/>
            <pc:sldMk cId="1160516920" sldId="277"/>
            <ac:spMk id="686" creationId="{B43EFC3F-E14E-D191-887A-8CEF3CA01256}"/>
          </ac:spMkLst>
        </pc:spChg>
        <pc:spChg chg="mod">
          <ac:chgData name="Michael MacCoss" userId="afbd1c96-5255-4d89-b6b4-1a00a15797b0" providerId="ADAL" clId="{33BE68B6-9BB6-4EF2-9AE3-37BD940E2FBE}" dt="2022-05-23T00:35:24.084" v="2" actId="1076"/>
          <ac:spMkLst>
            <pc:docMk/>
            <pc:sldMk cId="1160516920" sldId="277"/>
            <ac:spMk id="687" creationId="{5E90E110-43A9-EB3C-573C-BAA8A659787A}"/>
          </ac:spMkLst>
        </pc:spChg>
        <pc:spChg chg="mod">
          <ac:chgData name="Michael MacCoss" userId="afbd1c96-5255-4d89-b6b4-1a00a15797b0" providerId="ADAL" clId="{33BE68B6-9BB6-4EF2-9AE3-37BD940E2FBE}" dt="2022-05-23T00:35:24.084" v="2" actId="1076"/>
          <ac:spMkLst>
            <pc:docMk/>
            <pc:sldMk cId="1160516920" sldId="277"/>
            <ac:spMk id="688" creationId="{B9E906A2-818B-82A1-5068-B525A6205D17}"/>
          </ac:spMkLst>
        </pc:spChg>
        <pc:spChg chg="mod">
          <ac:chgData name="Michael MacCoss" userId="afbd1c96-5255-4d89-b6b4-1a00a15797b0" providerId="ADAL" clId="{33BE68B6-9BB6-4EF2-9AE3-37BD940E2FBE}" dt="2022-05-23T00:35:24.084" v="2" actId="1076"/>
          <ac:spMkLst>
            <pc:docMk/>
            <pc:sldMk cId="1160516920" sldId="277"/>
            <ac:spMk id="689" creationId="{F0DC08AE-6AE5-EF63-1958-C6F01183513D}"/>
          </ac:spMkLst>
        </pc:spChg>
        <pc:spChg chg="mod">
          <ac:chgData name="Michael MacCoss" userId="afbd1c96-5255-4d89-b6b4-1a00a15797b0" providerId="ADAL" clId="{33BE68B6-9BB6-4EF2-9AE3-37BD940E2FBE}" dt="2022-05-23T00:35:24.084" v="2" actId="1076"/>
          <ac:spMkLst>
            <pc:docMk/>
            <pc:sldMk cId="1160516920" sldId="277"/>
            <ac:spMk id="693" creationId="{5F547471-604F-F623-A061-0A3000EB7427}"/>
          </ac:spMkLst>
        </pc:spChg>
        <pc:spChg chg="mod">
          <ac:chgData name="Michael MacCoss" userId="afbd1c96-5255-4d89-b6b4-1a00a15797b0" providerId="ADAL" clId="{33BE68B6-9BB6-4EF2-9AE3-37BD940E2FBE}" dt="2022-05-23T00:35:24.084" v="2" actId="1076"/>
          <ac:spMkLst>
            <pc:docMk/>
            <pc:sldMk cId="1160516920" sldId="277"/>
            <ac:spMk id="694" creationId="{38C254A9-2828-AE03-FC55-0EA6BEE2795F}"/>
          </ac:spMkLst>
        </pc:spChg>
        <pc:spChg chg="mod">
          <ac:chgData name="Michael MacCoss" userId="afbd1c96-5255-4d89-b6b4-1a00a15797b0" providerId="ADAL" clId="{33BE68B6-9BB6-4EF2-9AE3-37BD940E2FBE}" dt="2022-05-23T00:35:24.084" v="2" actId="1076"/>
          <ac:spMkLst>
            <pc:docMk/>
            <pc:sldMk cId="1160516920" sldId="277"/>
            <ac:spMk id="695" creationId="{65C13F79-4888-D06B-87F8-4A60A0D2EACB}"/>
          </ac:spMkLst>
        </pc:spChg>
        <pc:spChg chg="mod">
          <ac:chgData name="Michael MacCoss" userId="afbd1c96-5255-4d89-b6b4-1a00a15797b0" providerId="ADAL" clId="{33BE68B6-9BB6-4EF2-9AE3-37BD940E2FBE}" dt="2022-05-23T00:35:24.084" v="2" actId="1076"/>
          <ac:spMkLst>
            <pc:docMk/>
            <pc:sldMk cId="1160516920" sldId="277"/>
            <ac:spMk id="699" creationId="{FC6CEE17-DD49-8496-2E2B-BC789B9A06BB}"/>
          </ac:spMkLst>
        </pc:spChg>
        <pc:spChg chg="mod">
          <ac:chgData name="Michael MacCoss" userId="afbd1c96-5255-4d89-b6b4-1a00a15797b0" providerId="ADAL" clId="{33BE68B6-9BB6-4EF2-9AE3-37BD940E2FBE}" dt="2022-05-23T00:35:24.084" v="2" actId="1076"/>
          <ac:spMkLst>
            <pc:docMk/>
            <pc:sldMk cId="1160516920" sldId="277"/>
            <ac:spMk id="700" creationId="{9CEA8F82-0F40-42DB-DAE3-CEF1BE27DCB3}"/>
          </ac:spMkLst>
        </pc:spChg>
        <pc:spChg chg="mod">
          <ac:chgData name="Michael MacCoss" userId="afbd1c96-5255-4d89-b6b4-1a00a15797b0" providerId="ADAL" clId="{33BE68B6-9BB6-4EF2-9AE3-37BD940E2FBE}" dt="2022-05-23T00:35:24.084" v="2" actId="1076"/>
          <ac:spMkLst>
            <pc:docMk/>
            <pc:sldMk cId="1160516920" sldId="277"/>
            <ac:spMk id="701" creationId="{A636A035-64EE-E6D5-4698-E7BFD05B1E07}"/>
          </ac:spMkLst>
        </pc:spChg>
        <pc:grpChg chg="mod">
          <ac:chgData name="Michael MacCoss" userId="afbd1c96-5255-4d89-b6b4-1a00a15797b0" providerId="ADAL" clId="{33BE68B6-9BB6-4EF2-9AE3-37BD940E2FBE}" dt="2022-05-23T00:35:24.084" v="2" actId="1076"/>
          <ac:grpSpMkLst>
            <pc:docMk/>
            <pc:sldMk cId="1160516920" sldId="277"/>
            <ac:grpSpMk id="60" creationId="{7548C57E-81C3-EC28-A4C8-7F92AEDB375D}"/>
          </ac:grpSpMkLst>
        </pc:grpChg>
        <pc:grpChg chg="mod">
          <ac:chgData name="Michael MacCoss" userId="afbd1c96-5255-4d89-b6b4-1a00a15797b0" providerId="ADAL" clId="{33BE68B6-9BB6-4EF2-9AE3-37BD940E2FBE}" dt="2022-05-23T00:35:24.084" v="2" actId="1076"/>
          <ac:grpSpMkLst>
            <pc:docMk/>
            <pc:sldMk cId="1160516920" sldId="277"/>
            <ac:grpSpMk id="88" creationId="{DE8AD38E-30E0-AB9B-30DD-16A99A8CB261}"/>
          </ac:grpSpMkLst>
        </pc:grpChg>
        <pc:grpChg chg="mod">
          <ac:chgData name="Michael MacCoss" userId="afbd1c96-5255-4d89-b6b4-1a00a15797b0" providerId="ADAL" clId="{33BE68B6-9BB6-4EF2-9AE3-37BD940E2FBE}" dt="2022-05-23T00:35:24.084" v="2" actId="1076"/>
          <ac:grpSpMkLst>
            <pc:docMk/>
            <pc:sldMk cId="1160516920" sldId="277"/>
            <ac:grpSpMk id="114" creationId="{7CADBB72-ED70-C99E-E1E2-3FFB521D5301}"/>
          </ac:grpSpMkLst>
        </pc:grpChg>
        <pc:grpChg chg="mod">
          <ac:chgData name="Michael MacCoss" userId="afbd1c96-5255-4d89-b6b4-1a00a15797b0" providerId="ADAL" clId="{33BE68B6-9BB6-4EF2-9AE3-37BD940E2FBE}" dt="2022-05-23T00:35:24.084" v="2" actId="1076"/>
          <ac:grpSpMkLst>
            <pc:docMk/>
            <pc:sldMk cId="1160516920" sldId="277"/>
            <ac:grpSpMk id="140" creationId="{F106C551-281D-71C8-1EE9-5831F91E73BE}"/>
          </ac:grpSpMkLst>
        </pc:grpChg>
        <pc:grpChg chg="mod">
          <ac:chgData name="Michael MacCoss" userId="afbd1c96-5255-4d89-b6b4-1a00a15797b0" providerId="ADAL" clId="{33BE68B6-9BB6-4EF2-9AE3-37BD940E2FBE}" dt="2022-05-23T00:35:24.084" v="2" actId="1076"/>
          <ac:grpSpMkLst>
            <pc:docMk/>
            <pc:sldMk cId="1160516920" sldId="277"/>
            <ac:grpSpMk id="166" creationId="{0A07DFEA-90BB-250A-C6B7-76175008E215}"/>
          </ac:grpSpMkLst>
        </pc:grpChg>
        <pc:grpChg chg="mod">
          <ac:chgData name="Michael MacCoss" userId="afbd1c96-5255-4d89-b6b4-1a00a15797b0" providerId="ADAL" clId="{33BE68B6-9BB6-4EF2-9AE3-37BD940E2FBE}" dt="2022-05-23T00:35:24.084" v="2" actId="1076"/>
          <ac:grpSpMkLst>
            <pc:docMk/>
            <pc:sldMk cId="1160516920" sldId="277"/>
            <ac:grpSpMk id="192" creationId="{0BC3E420-1AA8-189A-32FA-422CD1E78CF3}"/>
          </ac:grpSpMkLst>
        </pc:grpChg>
        <pc:grpChg chg="mod">
          <ac:chgData name="Michael MacCoss" userId="afbd1c96-5255-4d89-b6b4-1a00a15797b0" providerId="ADAL" clId="{33BE68B6-9BB6-4EF2-9AE3-37BD940E2FBE}" dt="2022-05-23T00:35:24.084" v="2" actId="1076"/>
          <ac:grpSpMkLst>
            <pc:docMk/>
            <pc:sldMk cId="1160516920" sldId="277"/>
            <ac:grpSpMk id="443" creationId="{D134F089-4397-8C87-E124-E1E01B249848}"/>
          </ac:grpSpMkLst>
        </pc:grpChg>
        <pc:grpChg chg="mod">
          <ac:chgData name="Michael MacCoss" userId="afbd1c96-5255-4d89-b6b4-1a00a15797b0" providerId="ADAL" clId="{33BE68B6-9BB6-4EF2-9AE3-37BD940E2FBE}" dt="2022-05-23T00:35:24.084" v="2" actId="1076"/>
          <ac:grpSpMkLst>
            <pc:docMk/>
            <pc:sldMk cId="1160516920" sldId="277"/>
            <ac:grpSpMk id="444" creationId="{53ED3C52-D1B6-D61F-0A7D-AC338BF1E340}"/>
          </ac:grpSpMkLst>
        </pc:grpChg>
        <pc:grpChg chg="mod">
          <ac:chgData name="Michael MacCoss" userId="afbd1c96-5255-4d89-b6b4-1a00a15797b0" providerId="ADAL" clId="{33BE68B6-9BB6-4EF2-9AE3-37BD940E2FBE}" dt="2022-05-23T00:35:24.084" v="2" actId="1076"/>
          <ac:grpSpMkLst>
            <pc:docMk/>
            <pc:sldMk cId="1160516920" sldId="277"/>
            <ac:grpSpMk id="455" creationId="{65AF4CC7-40B2-7C92-7268-7DDA14B78E78}"/>
          </ac:grpSpMkLst>
        </pc:grpChg>
        <pc:grpChg chg="mod">
          <ac:chgData name="Michael MacCoss" userId="afbd1c96-5255-4d89-b6b4-1a00a15797b0" providerId="ADAL" clId="{33BE68B6-9BB6-4EF2-9AE3-37BD940E2FBE}" dt="2022-05-23T00:35:24.084" v="2" actId="1076"/>
          <ac:grpSpMkLst>
            <pc:docMk/>
            <pc:sldMk cId="1160516920" sldId="277"/>
            <ac:grpSpMk id="466" creationId="{657CF2D2-A6EA-C483-6E3A-23D3F2235291}"/>
          </ac:grpSpMkLst>
        </pc:grpChg>
        <pc:grpChg chg="mod">
          <ac:chgData name="Michael MacCoss" userId="afbd1c96-5255-4d89-b6b4-1a00a15797b0" providerId="ADAL" clId="{33BE68B6-9BB6-4EF2-9AE3-37BD940E2FBE}" dt="2022-05-23T00:35:24.084" v="2" actId="1076"/>
          <ac:grpSpMkLst>
            <pc:docMk/>
            <pc:sldMk cId="1160516920" sldId="277"/>
            <ac:grpSpMk id="477" creationId="{7BF77B78-1DCB-7C73-FCD6-9FBA9F8E70A5}"/>
          </ac:grpSpMkLst>
        </pc:grpChg>
        <pc:grpChg chg="mod">
          <ac:chgData name="Michael MacCoss" userId="afbd1c96-5255-4d89-b6b4-1a00a15797b0" providerId="ADAL" clId="{33BE68B6-9BB6-4EF2-9AE3-37BD940E2FBE}" dt="2022-05-23T00:35:24.084" v="2" actId="1076"/>
          <ac:grpSpMkLst>
            <pc:docMk/>
            <pc:sldMk cId="1160516920" sldId="277"/>
            <ac:grpSpMk id="488" creationId="{151CD123-9B6B-B379-CC10-A1501456469A}"/>
          </ac:grpSpMkLst>
        </pc:grpChg>
        <pc:grpChg chg="mod">
          <ac:chgData name="Michael MacCoss" userId="afbd1c96-5255-4d89-b6b4-1a00a15797b0" providerId="ADAL" clId="{33BE68B6-9BB6-4EF2-9AE3-37BD940E2FBE}" dt="2022-05-23T00:35:24.084" v="2" actId="1076"/>
          <ac:grpSpMkLst>
            <pc:docMk/>
            <pc:sldMk cId="1160516920" sldId="277"/>
            <ac:grpSpMk id="499" creationId="{751F1DCD-CF88-9CBA-2C8B-63AEBE5E1369}"/>
          </ac:grpSpMkLst>
        </pc:grpChg>
        <pc:grpChg chg="mod">
          <ac:chgData name="Michael MacCoss" userId="afbd1c96-5255-4d89-b6b4-1a00a15797b0" providerId="ADAL" clId="{33BE68B6-9BB6-4EF2-9AE3-37BD940E2FBE}" dt="2022-05-23T00:35:24.084" v="2" actId="1076"/>
          <ac:grpSpMkLst>
            <pc:docMk/>
            <pc:sldMk cId="1160516920" sldId="277"/>
            <ac:grpSpMk id="510" creationId="{9D0275AF-D90A-9729-2731-5958CB411A08}"/>
          </ac:grpSpMkLst>
        </pc:grpChg>
        <pc:grpChg chg="mod">
          <ac:chgData name="Michael MacCoss" userId="afbd1c96-5255-4d89-b6b4-1a00a15797b0" providerId="ADAL" clId="{33BE68B6-9BB6-4EF2-9AE3-37BD940E2FBE}" dt="2022-05-23T00:35:24.084" v="2" actId="1076"/>
          <ac:grpSpMkLst>
            <pc:docMk/>
            <pc:sldMk cId="1160516920" sldId="277"/>
            <ac:grpSpMk id="521" creationId="{5A0E2357-55CA-51BD-E315-3FEBF3D95A83}"/>
          </ac:grpSpMkLst>
        </pc:grpChg>
        <pc:grpChg chg="mod">
          <ac:chgData name="Michael MacCoss" userId="afbd1c96-5255-4d89-b6b4-1a00a15797b0" providerId="ADAL" clId="{33BE68B6-9BB6-4EF2-9AE3-37BD940E2FBE}" dt="2022-05-23T00:35:24.084" v="2" actId="1076"/>
          <ac:grpSpMkLst>
            <pc:docMk/>
            <pc:sldMk cId="1160516920" sldId="277"/>
            <ac:grpSpMk id="532" creationId="{4C4D4A7E-D8BA-69A5-FD77-81C7A49F8E04}"/>
          </ac:grpSpMkLst>
        </pc:grpChg>
        <pc:grpChg chg="mod">
          <ac:chgData name="Michael MacCoss" userId="afbd1c96-5255-4d89-b6b4-1a00a15797b0" providerId="ADAL" clId="{33BE68B6-9BB6-4EF2-9AE3-37BD940E2FBE}" dt="2022-05-23T00:35:24.084" v="2" actId="1076"/>
          <ac:grpSpMkLst>
            <pc:docMk/>
            <pc:sldMk cId="1160516920" sldId="277"/>
            <ac:grpSpMk id="543" creationId="{41D19851-C842-F3DF-9877-50CA2C39C75B}"/>
          </ac:grpSpMkLst>
        </pc:grpChg>
        <pc:grpChg chg="mod">
          <ac:chgData name="Michael MacCoss" userId="afbd1c96-5255-4d89-b6b4-1a00a15797b0" providerId="ADAL" clId="{33BE68B6-9BB6-4EF2-9AE3-37BD940E2FBE}" dt="2022-05-23T00:35:24.084" v="2" actId="1076"/>
          <ac:grpSpMkLst>
            <pc:docMk/>
            <pc:sldMk cId="1160516920" sldId="277"/>
            <ac:grpSpMk id="554" creationId="{81950B3F-613B-50D9-5420-38B59F2A5060}"/>
          </ac:grpSpMkLst>
        </pc:grpChg>
        <pc:grpChg chg="mod">
          <ac:chgData name="Michael MacCoss" userId="afbd1c96-5255-4d89-b6b4-1a00a15797b0" providerId="ADAL" clId="{33BE68B6-9BB6-4EF2-9AE3-37BD940E2FBE}" dt="2022-05-23T00:35:24.084" v="2" actId="1076"/>
          <ac:grpSpMkLst>
            <pc:docMk/>
            <pc:sldMk cId="1160516920" sldId="277"/>
            <ac:grpSpMk id="565" creationId="{5F05C1C8-8788-F340-B20A-3F8135E0C2A1}"/>
          </ac:grpSpMkLst>
        </pc:grpChg>
        <pc:grpChg chg="mod">
          <ac:chgData name="Michael MacCoss" userId="afbd1c96-5255-4d89-b6b4-1a00a15797b0" providerId="ADAL" clId="{33BE68B6-9BB6-4EF2-9AE3-37BD940E2FBE}" dt="2022-05-23T00:35:24.084" v="2" actId="1076"/>
          <ac:grpSpMkLst>
            <pc:docMk/>
            <pc:sldMk cId="1160516920" sldId="277"/>
            <ac:grpSpMk id="576" creationId="{24393FE6-E831-2ECC-E44D-2EF7F39CFE26}"/>
          </ac:grpSpMkLst>
        </pc:grpChg>
        <pc:grpChg chg="mod">
          <ac:chgData name="Michael MacCoss" userId="afbd1c96-5255-4d89-b6b4-1a00a15797b0" providerId="ADAL" clId="{33BE68B6-9BB6-4EF2-9AE3-37BD940E2FBE}" dt="2022-05-23T00:35:24.084" v="2" actId="1076"/>
          <ac:grpSpMkLst>
            <pc:docMk/>
            <pc:sldMk cId="1160516920" sldId="277"/>
            <ac:grpSpMk id="587" creationId="{75324865-A921-1376-47FE-3D99D9CA1F23}"/>
          </ac:grpSpMkLst>
        </pc:grpChg>
        <pc:grpChg chg="mod">
          <ac:chgData name="Michael MacCoss" userId="afbd1c96-5255-4d89-b6b4-1a00a15797b0" providerId="ADAL" clId="{33BE68B6-9BB6-4EF2-9AE3-37BD940E2FBE}" dt="2022-05-23T00:35:24.084" v="2" actId="1076"/>
          <ac:grpSpMkLst>
            <pc:docMk/>
            <pc:sldMk cId="1160516920" sldId="277"/>
            <ac:grpSpMk id="598" creationId="{55457784-D4BB-0FBD-D1A9-E3C295CA1CEE}"/>
          </ac:grpSpMkLst>
        </pc:grpChg>
        <pc:grpChg chg="mod">
          <ac:chgData name="Michael MacCoss" userId="afbd1c96-5255-4d89-b6b4-1a00a15797b0" providerId="ADAL" clId="{33BE68B6-9BB6-4EF2-9AE3-37BD940E2FBE}" dt="2022-05-23T00:35:24.084" v="2" actId="1076"/>
          <ac:grpSpMkLst>
            <pc:docMk/>
            <pc:sldMk cId="1160516920" sldId="277"/>
            <ac:grpSpMk id="609" creationId="{FCF81274-16D5-846D-CFD1-C9B4431C841E}"/>
          </ac:grpSpMkLst>
        </pc:grpChg>
        <pc:grpChg chg="mod">
          <ac:chgData name="Michael MacCoss" userId="afbd1c96-5255-4d89-b6b4-1a00a15797b0" providerId="ADAL" clId="{33BE68B6-9BB6-4EF2-9AE3-37BD940E2FBE}" dt="2022-05-23T00:35:24.084" v="2" actId="1076"/>
          <ac:grpSpMkLst>
            <pc:docMk/>
            <pc:sldMk cId="1160516920" sldId="277"/>
            <ac:grpSpMk id="620" creationId="{60020565-6A82-B474-DBED-EF6E60E784C7}"/>
          </ac:grpSpMkLst>
        </pc:grpChg>
        <pc:grpChg chg="mod">
          <ac:chgData name="Michael MacCoss" userId="afbd1c96-5255-4d89-b6b4-1a00a15797b0" providerId="ADAL" clId="{33BE68B6-9BB6-4EF2-9AE3-37BD940E2FBE}" dt="2022-05-23T00:35:24.084" v="2" actId="1076"/>
          <ac:grpSpMkLst>
            <pc:docMk/>
            <pc:sldMk cId="1160516920" sldId="277"/>
            <ac:grpSpMk id="631" creationId="{464B858C-5E86-F4AE-E0DA-CB9BBF8BD99D}"/>
          </ac:grpSpMkLst>
        </pc:grpChg>
        <pc:grpChg chg="mod">
          <ac:chgData name="Michael MacCoss" userId="afbd1c96-5255-4d89-b6b4-1a00a15797b0" providerId="ADAL" clId="{33BE68B6-9BB6-4EF2-9AE3-37BD940E2FBE}" dt="2022-05-23T00:35:24.084" v="2" actId="1076"/>
          <ac:grpSpMkLst>
            <pc:docMk/>
            <pc:sldMk cId="1160516920" sldId="277"/>
            <ac:grpSpMk id="642" creationId="{32953915-3548-95C3-1783-95248D1DA116}"/>
          </ac:grpSpMkLst>
        </pc:grpChg>
        <pc:graphicFrameChg chg="mod">
          <ac:chgData name="Michael MacCoss" userId="afbd1c96-5255-4d89-b6b4-1a00a15797b0" providerId="ADAL" clId="{33BE68B6-9BB6-4EF2-9AE3-37BD940E2FBE}" dt="2022-05-23T00:35:24.084" v="2" actId="1076"/>
          <ac:graphicFrameMkLst>
            <pc:docMk/>
            <pc:sldMk cId="1160516920" sldId="277"/>
            <ac:graphicFrameMk id="691" creationId="{78517FDC-F11A-1374-F0A1-99B6A68B5329}"/>
          </ac:graphicFrameMkLst>
        </pc:graphicFrameChg>
        <pc:cxnChg chg="mod">
          <ac:chgData name="Michael MacCoss" userId="afbd1c96-5255-4d89-b6b4-1a00a15797b0" providerId="ADAL" clId="{33BE68B6-9BB6-4EF2-9AE3-37BD940E2FBE}" dt="2022-05-23T00:35:24.084" v="2" actId="1076"/>
          <ac:cxnSpMkLst>
            <pc:docMk/>
            <pc:sldMk cId="1160516920" sldId="277"/>
            <ac:cxnSpMk id="672" creationId="{E7434347-1D9F-3B41-3545-3D69A00FE038}"/>
          </ac:cxnSpMkLst>
        </pc:cxnChg>
        <pc:cxnChg chg="mod">
          <ac:chgData name="Michael MacCoss" userId="afbd1c96-5255-4d89-b6b4-1a00a15797b0" providerId="ADAL" clId="{33BE68B6-9BB6-4EF2-9AE3-37BD940E2FBE}" dt="2022-05-23T00:35:24.084" v="2" actId="1076"/>
          <ac:cxnSpMkLst>
            <pc:docMk/>
            <pc:sldMk cId="1160516920" sldId="277"/>
            <ac:cxnSpMk id="673" creationId="{971F6D58-08BA-4CD3-9E67-FC64C75278DA}"/>
          </ac:cxnSpMkLst>
        </pc:cxnChg>
        <pc:cxnChg chg="mod">
          <ac:chgData name="Michael MacCoss" userId="afbd1c96-5255-4d89-b6b4-1a00a15797b0" providerId="ADAL" clId="{33BE68B6-9BB6-4EF2-9AE3-37BD940E2FBE}" dt="2022-05-23T00:35:24.084" v="2" actId="1076"/>
          <ac:cxnSpMkLst>
            <pc:docMk/>
            <pc:sldMk cId="1160516920" sldId="277"/>
            <ac:cxnSpMk id="681" creationId="{28A25676-C4A7-2D89-7946-57E5D0A0D0E6}"/>
          </ac:cxnSpMkLst>
        </pc:cxnChg>
        <pc:cxnChg chg="mod">
          <ac:chgData name="Michael MacCoss" userId="afbd1c96-5255-4d89-b6b4-1a00a15797b0" providerId="ADAL" clId="{33BE68B6-9BB6-4EF2-9AE3-37BD940E2FBE}" dt="2022-05-23T00:35:24.084" v="2" actId="1076"/>
          <ac:cxnSpMkLst>
            <pc:docMk/>
            <pc:sldMk cId="1160516920" sldId="277"/>
            <ac:cxnSpMk id="682" creationId="{F5F64C92-28B0-5017-AF6F-6114B7DF4631}"/>
          </ac:cxnSpMkLst>
        </pc:cxnChg>
        <pc:cxnChg chg="mod">
          <ac:chgData name="Michael MacCoss" userId="afbd1c96-5255-4d89-b6b4-1a00a15797b0" providerId="ADAL" clId="{33BE68B6-9BB6-4EF2-9AE3-37BD940E2FBE}" dt="2022-05-23T00:35:24.084" v="2" actId="1076"/>
          <ac:cxnSpMkLst>
            <pc:docMk/>
            <pc:sldMk cId="1160516920" sldId="277"/>
            <ac:cxnSpMk id="696" creationId="{25704163-B483-F2D5-7FB0-A263783DE2C4}"/>
          </ac:cxnSpMkLst>
        </pc:cxnChg>
        <pc:cxnChg chg="mod">
          <ac:chgData name="Michael MacCoss" userId="afbd1c96-5255-4d89-b6b4-1a00a15797b0" providerId="ADAL" clId="{33BE68B6-9BB6-4EF2-9AE3-37BD940E2FBE}" dt="2022-05-23T00:35:24.084" v="2" actId="1076"/>
          <ac:cxnSpMkLst>
            <pc:docMk/>
            <pc:sldMk cId="1160516920" sldId="277"/>
            <ac:cxnSpMk id="697" creationId="{CFCBF660-5129-86CD-86F8-2196B817C159}"/>
          </ac:cxnSpMkLst>
        </pc:cxnChg>
      </pc:sldChg>
      <pc:sldChg chg="addSp delSp modSp new mod modClrScheme chgLayout">
        <pc:chgData name="Michael MacCoss" userId="afbd1c96-5255-4d89-b6b4-1a00a15797b0" providerId="ADAL" clId="{33BE68B6-9BB6-4EF2-9AE3-37BD940E2FBE}" dt="2022-05-23T16:44:04.025" v="477" actId="20577"/>
        <pc:sldMkLst>
          <pc:docMk/>
          <pc:sldMk cId="1459006997" sldId="278"/>
        </pc:sldMkLst>
        <pc:spChg chg="del">
          <ac:chgData name="Michael MacCoss" userId="afbd1c96-5255-4d89-b6b4-1a00a15797b0" providerId="ADAL" clId="{33BE68B6-9BB6-4EF2-9AE3-37BD940E2FBE}" dt="2022-05-23T01:02:53.958" v="4" actId="700"/>
          <ac:spMkLst>
            <pc:docMk/>
            <pc:sldMk cId="1459006997" sldId="278"/>
            <ac:spMk id="2" creationId="{E7CD4784-3140-18F5-C8D3-89F2847822BC}"/>
          </ac:spMkLst>
        </pc:spChg>
        <pc:spChg chg="del">
          <ac:chgData name="Michael MacCoss" userId="afbd1c96-5255-4d89-b6b4-1a00a15797b0" providerId="ADAL" clId="{33BE68B6-9BB6-4EF2-9AE3-37BD940E2FBE}" dt="2022-05-23T01:02:53.958" v="4" actId="700"/>
          <ac:spMkLst>
            <pc:docMk/>
            <pc:sldMk cId="1459006997" sldId="278"/>
            <ac:spMk id="3" creationId="{7C48B25F-F4B4-033D-8D18-E6C526ABCF6B}"/>
          </ac:spMkLst>
        </pc:spChg>
        <pc:spChg chg="add mod ord">
          <ac:chgData name="Michael MacCoss" userId="afbd1c96-5255-4d89-b6b4-1a00a15797b0" providerId="ADAL" clId="{33BE68B6-9BB6-4EF2-9AE3-37BD940E2FBE}" dt="2022-05-23T16:44:04.025" v="477" actId="20577"/>
          <ac:spMkLst>
            <pc:docMk/>
            <pc:sldMk cId="1459006997" sldId="278"/>
            <ac:spMk id="4" creationId="{946A609A-CACB-A228-CE72-90753B43605B}"/>
          </ac:spMkLst>
        </pc:spChg>
        <pc:spChg chg="add mod">
          <ac:chgData name="Michael MacCoss" userId="afbd1c96-5255-4d89-b6b4-1a00a15797b0" providerId="ADAL" clId="{33BE68B6-9BB6-4EF2-9AE3-37BD940E2FBE}" dt="2022-05-23T01:04:08.186" v="46" actId="1076"/>
          <ac:spMkLst>
            <pc:docMk/>
            <pc:sldMk cId="1459006997" sldId="278"/>
            <ac:spMk id="5" creationId="{73311705-15B4-43A8-679F-A8800E230F0E}"/>
          </ac:spMkLst>
        </pc:spChg>
        <pc:picChg chg="add mod">
          <ac:chgData name="Michael MacCoss" userId="afbd1c96-5255-4d89-b6b4-1a00a15797b0" providerId="ADAL" clId="{33BE68B6-9BB6-4EF2-9AE3-37BD940E2FBE}" dt="2022-05-23T01:03:49.076" v="39" actId="1076"/>
          <ac:picMkLst>
            <pc:docMk/>
            <pc:sldMk cId="1459006997" sldId="278"/>
            <ac:picMk id="1026" creationId="{026EC89E-6C0B-D366-C1D6-52AEB87E4017}"/>
          </ac:picMkLst>
        </pc:picChg>
      </pc:sldChg>
      <pc:sldChg chg="addSp modSp new mod">
        <pc:chgData name="Michael MacCoss" userId="afbd1c96-5255-4d89-b6b4-1a00a15797b0" providerId="ADAL" clId="{33BE68B6-9BB6-4EF2-9AE3-37BD940E2FBE}" dt="2022-05-23T01:05:34.586" v="102" actId="1076"/>
        <pc:sldMkLst>
          <pc:docMk/>
          <pc:sldMk cId="1427295837" sldId="279"/>
        </pc:sldMkLst>
        <pc:spChg chg="mod">
          <ac:chgData name="Michael MacCoss" userId="afbd1c96-5255-4d89-b6b4-1a00a15797b0" providerId="ADAL" clId="{33BE68B6-9BB6-4EF2-9AE3-37BD940E2FBE}" dt="2022-05-23T01:05:32.802" v="101" actId="1076"/>
          <ac:spMkLst>
            <pc:docMk/>
            <pc:sldMk cId="1427295837" sldId="279"/>
            <ac:spMk id="2" creationId="{72FDC0FE-8B3E-7045-6452-1D0D140613A2}"/>
          </ac:spMkLst>
        </pc:spChg>
        <pc:spChg chg="add mod">
          <ac:chgData name="Michael MacCoss" userId="afbd1c96-5255-4d89-b6b4-1a00a15797b0" providerId="ADAL" clId="{33BE68B6-9BB6-4EF2-9AE3-37BD940E2FBE}" dt="2022-05-23T01:05:27.059" v="99" actId="1076"/>
          <ac:spMkLst>
            <pc:docMk/>
            <pc:sldMk cId="1427295837" sldId="279"/>
            <ac:spMk id="4" creationId="{A385453C-3A1B-5702-1C69-BE7988F3AFDA}"/>
          </ac:spMkLst>
        </pc:spChg>
        <pc:picChg chg="add mod">
          <ac:chgData name="Michael MacCoss" userId="afbd1c96-5255-4d89-b6b4-1a00a15797b0" providerId="ADAL" clId="{33BE68B6-9BB6-4EF2-9AE3-37BD940E2FBE}" dt="2022-05-23T01:05:34.586" v="102" actId="1076"/>
          <ac:picMkLst>
            <pc:docMk/>
            <pc:sldMk cId="1427295837" sldId="279"/>
            <ac:picMk id="3074" creationId="{10A27EB8-C980-6F64-DF59-836731F9F47D}"/>
          </ac:picMkLst>
        </pc:picChg>
      </pc:sldChg>
      <pc:sldChg chg="addSp modSp new mod modNotesTx">
        <pc:chgData name="Michael MacCoss" userId="afbd1c96-5255-4d89-b6b4-1a00a15797b0" providerId="ADAL" clId="{33BE68B6-9BB6-4EF2-9AE3-37BD940E2FBE}" dt="2022-05-23T16:30:04.107" v="356" actId="115"/>
        <pc:sldMkLst>
          <pc:docMk/>
          <pc:sldMk cId="3550124807" sldId="280"/>
        </pc:sldMkLst>
        <pc:spChg chg="mod">
          <ac:chgData name="Michael MacCoss" userId="afbd1c96-5255-4d89-b6b4-1a00a15797b0" providerId="ADAL" clId="{33BE68B6-9BB6-4EF2-9AE3-37BD940E2FBE}" dt="2022-05-23T16:30:04.107" v="356" actId="115"/>
          <ac:spMkLst>
            <pc:docMk/>
            <pc:sldMk cId="3550124807" sldId="280"/>
            <ac:spMk id="2" creationId="{B81B99FF-F69D-B769-436F-247D404912CE}"/>
          </ac:spMkLst>
        </pc:spChg>
        <pc:picChg chg="add">
          <ac:chgData name="Michael MacCoss" userId="afbd1c96-5255-4d89-b6b4-1a00a15797b0" providerId="ADAL" clId="{33BE68B6-9BB6-4EF2-9AE3-37BD940E2FBE}" dt="2022-05-23T01:11:00.512" v="104"/>
          <ac:picMkLst>
            <pc:docMk/>
            <pc:sldMk cId="3550124807" sldId="280"/>
            <ac:picMk id="4098" creationId="{F100F393-522B-86EF-F81D-2669D4C49E68}"/>
          </ac:picMkLst>
        </pc:picChg>
      </pc:sldChg>
      <pc:sldChg chg="addSp delSp modSp new mod ord">
        <pc:chgData name="Michael MacCoss" userId="afbd1c96-5255-4d89-b6b4-1a00a15797b0" providerId="ADAL" clId="{33BE68B6-9BB6-4EF2-9AE3-37BD940E2FBE}" dt="2022-05-23T16:43:07.243" v="424"/>
        <pc:sldMkLst>
          <pc:docMk/>
          <pc:sldMk cId="1993746004" sldId="281"/>
        </pc:sldMkLst>
        <pc:spChg chg="mod">
          <ac:chgData name="Michael MacCoss" userId="afbd1c96-5255-4d89-b6b4-1a00a15797b0" providerId="ADAL" clId="{33BE68B6-9BB6-4EF2-9AE3-37BD940E2FBE}" dt="2022-05-23T01:14:46.811" v="197" actId="20577"/>
          <ac:spMkLst>
            <pc:docMk/>
            <pc:sldMk cId="1993746004" sldId="281"/>
            <ac:spMk id="2" creationId="{A18017F6-193C-7C4B-1B10-5907FC90F37E}"/>
          </ac:spMkLst>
        </pc:spChg>
        <pc:spChg chg="add del">
          <ac:chgData name="Michael MacCoss" userId="afbd1c96-5255-4d89-b6b4-1a00a15797b0" providerId="ADAL" clId="{33BE68B6-9BB6-4EF2-9AE3-37BD940E2FBE}" dt="2022-05-23T01:13:19.098" v="138" actId="478"/>
          <ac:spMkLst>
            <pc:docMk/>
            <pc:sldMk cId="1993746004" sldId="281"/>
            <ac:spMk id="3" creationId="{1850CE67-E591-BE48-52EA-C74E5A7F566D}"/>
          </ac:spMkLst>
        </pc:spChg>
        <pc:spChg chg="add mod">
          <ac:chgData name="Michael MacCoss" userId="afbd1c96-5255-4d89-b6b4-1a00a15797b0" providerId="ADAL" clId="{33BE68B6-9BB6-4EF2-9AE3-37BD940E2FBE}" dt="2022-05-23T16:25:58.034" v="265" actId="20577"/>
          <ac:spMkLst>
            <pc:docMk/>
            <pc:sldMk cId="1993746004" sldId="281"/>
            <ac:spMk id="6" creationId="{C29B28D0-9DC8-3B7A-F9A1-9670D2CD3D41}"/>
          </ac:spMkLst>
        </pc:spChg>
        <pc:picChg chg="add mod">
          <ac:chgData name="Michael MacCoss" userId="afbd1c96-5255-4d89-b6b4-1a00a15797b0" providerId="ADAL" clId="{33BE68B6-9BB6-4EF2-9AE3-37BD940E2FBE}" dt="2022-05-23T01:13:55.946" v="144" actId="1076"/>
          <ac:picMkLst>
            <pc:docMk/>
            <pc:sldMk cId="1993746004" sldId="281"/>
            <ac:picMk id="5" creationId="{BD3BD551-3A42-F5FF-E30A-C9B22355589E}"/>
          </ac:picMkLst>
        </pc:picChg>
      </pc:sldChg>
      <pc:sldChg chg="addSp modSp new mod">
        <pc:chgData name="Michael MacCoss" userId="afbd1c96-5255-4d89-b6b4-1a00a15797b0" providerId="ADAL" clId="{33BE68B6-9BB6-4EF2-9AE3-37BD940E2FBE}" dt="2022-05-23T16:43:34.883" v="473" actId="20577"/>
        <pc:sldMkLst>
          <pc:docMk/>
          <pc:sldMk cId="3210800115" sldId="282"/>
        </pc:sldMkLst>
        <pc:spChg chg="mod">
          <ac:chgData name="Michael MacCoss" userId="afbd1c96-5255-4d89-b6b4-1a00a15797b0" providerId="ADAL" clId="{33BE68B6-9BB6-4EF2-9AE3-37BD940E2FBE}" dt="2022-05-23T16:43:34.883" v="473" actId="20577"/>
          <ac:spMkLst>
            <pc:docMk/>
            <pc:sldMk cId="3210800115" sldId="282"/>
            <ac:spMk id="2" creationId="{11A77B41-43E7-744A-844A-0846EC27690B}"/>
          </ac:spMkLst>
        </pc:spChg>
        <pc:picChg chg="add mod">
          <ac:chgData name="Michael MacCoss" userId="afbd1c96-5255-4d89-b6b4-1a00a15797b0" providerId="ADAL" clId="{33BE68B6-9BB6-4EF2-9AE3-37BD940E2FBE}" dt="2022-05-23T16:43:16.009" v="427" actId="1076"/>
          <ac:picMkLst>
            <pc:docMk/>
            <pc:sldMk cId="3210800115" sldId="282"/>
            <ac:picMk id="6146" creationId="{471ED2E8-6B91-57A5-03ED-3118CBC3B6F5}"/>
          </ac:picMkLst>
        </pc:picChg>
      </pc:sldChg>
      <pc:sldChg chg="addSp new">
        <pc:chgData name="Michael MacCoss" userId="afbd1c96-5255-4d89-b6b4-1a00a15797b0" providerId="ADAL" clId="{33BE68B6-9BB6-4EF2-9AE3-37BD940E2FBE}" dt="2022-05-23T01:44:41.382" v="216"/>
        <pc:sldMkLst>
          <pc:docMk/>
          <pc:sldMk cId="434682374" sldId="283"/>
        </pc:sldMkLst>
        <pc:picChg chg="add">
          <ac:chgData name="Michael MacCoss" userId="afbd1c96-5255-4d89-b6b4-1a00a15797b0" providerId="ADAL" clId="{33BE68B6-9BB6-4EF2-9AE3-37BD940E2FBE}" dt="2022-05-23T01:44:41.382" v="216"/>
          <ac:picMkLst>
            <pc:docMk/>
            <pc:sldMk cId="434682374" sldId="283"/>
            <ac:picMk id="7170" creationId="{E3D2891F-F3EA-03C5-29BB-70B52EAD97AF}"/>
          </ac:picMkLst>
        </pc:picChg>
      </pc:sldChg>
      <pc:sldChg chg="new del">
        <pc:chgData name="Michael MacCoss" userId="afbd1c96-5255-4d89-b6b4-1a00a15797b0" providerId="ADAL" clId="{33BE68B6-9BB6-4EF2-9AE3-37BD940E2FBE}" dt="2022-05-23T16:22:15.119" v="224" actId="47"/>
        <pc:sldMkLst>
          <pc:docMk/>
          <pc:sldMk cId="689785748" sldId="284"/>
        </pc:sldMkLst>
      </pc:sldChg>
      <pc:sldChg chg="addSp new ord">
        <pc:chgData name="Michael MacCoss" userId="afbd1c96-5255-4d89-b6b4-1a00a15797b0" providerId="ADAL" clId="{33BE68B6-9BB6-4EF2-9AE3-37BD940E2FBE}" dt="2022-05-23T16:43:07.243" v="424"/>
        <pc:sldMkLst>
          <pc:docMk/>
          <pc:sldMk cId="1551571294" sldId="285"/>
        </pc:sldMkLst>
        <pc:picChg chg="add">
          <ac:chgData name="Michael MacCoss" userId="afbd1c96-5255-4d89-b6b4-1a00a15797b0" providerId="ADAL" clId="{33BE68B6-9BB6-4EF2-9AE3-37BD940E2FBE}" dt="2022-05-23T16:22:06.384" v="221"/>
          <ac:picMkLst>
            <pc:docMk/>
            <pc:sldMk cId="1551571294" sldId="285"/>
            <ac:picMk id="1026" creationId="{28EC315B-39EC-E74F-C77A-7332BECFE622}"/>
          </ac:picMkLst>
        </pc:picChg>
      </pc:sldChg>
      <pc:sldChg chg="addSp modSp new mod">
        <pc:chgData name="Michael MacCoss" userId="afbd1c96-5255-4d89-b6b4-1a00a15797b0" providerId="ADAL" clId="{33BE68B6-9BB6-4EF2-9AE3-37BD940E2FBE}" dt="2022-05-23T16:33:20.616" v="422" actId="1076"/>
        <pc:sldMkLst>
          <pc:docMk/>
          <pc:sldMk cId="924290232" sldId="286"/>
        </pc:sldMkLst>
        <pc:spChg chg="mod">
          <ac:chgData name="Michael MacCoss" userId="afbd1c96-5255-4d89-b6b4-1a00a15797b0" providerId="ADAL" clId="{33BE68B6-9BB6-4EF2-9AE3-37BD940E2FBE}" dt="2022-05-23T16:33:16.688" v="420" actId="1076"/>
          <ac:spMkLst>
            <pc:docMk/>
            <pc:sldMk cId="924290232" sldId="286"/>
            <ac:spMk id="2" creationId="{9CA1D7AD-3EEE-A2BA-7358-4D6615F181E0}"/>
          </ac:spMkLst>
        </pc:spChg>
        <pc:picChg chg="add mod">
          <ac:chgData name="Michael MacCoss" userId="afbd1c96-5255-4d89-b6b4-1a00a15797b0" providerId="ADAL" clId="{33BE68B6-9BB6-4EF2-9AE3-37BD940E2FBE}" dt="2022-05-23T16:33:20.616" v="422" actId="1076"/>
          <ac:picMkLst>
            <pc:docMk/>
            <pc:sldMk cId="924290232" sldId="286"/>
            <ac:picMk id="4" creationId="{428051CE-B04D-45B9-FF31-F99AECFDBD50}"/>
          </ac:picMkLst>
        </pc:picChg>
      </pc:sldChg>
      <pc:sldChg chg="addSp delSp modSp new mod modClrScheme chgLayout">
        <pc:chgData name="Michael MacCoss" userId="afbd1c96-5255-4d89-b6b4-1a00a15797b0" providerId="ADAL" clId="{33BE68B6-9BB6-4EF2-9AE3-37BD940E2FBE}" dt="2022-05-23T16:50:44.738" v="647"/>
        <pc:sldMkLst>
          <pc:docMk/>
          <pc:sldMk cId="965178080" sldId="287"/>
        </pc:sldMkLst>
        <pc:spChg chg="mod ord">
          <ac:chgData name="Michael MacCoss" userId="afbd1c96-5255-4d89-b6b4-1a00a15797b0" providerId="ADAL" clId="{33BE68B6-9BB6-4EF2-9AE3-37BD940E2FBE}" dt="2022-05-23T16:49:27.633" v="579" actId="20577"/>
          <ac:spMkLst>
            <pc:docMk/>
            <pc:sldMk cId="965178080" sldId="287"/>
            <ac:spMk id="2" creationId="{36F77E65-FCC9-18FA-4B1A-D1C09E17AE14}"/>
          </ac:spMkLst>
        </pc:spChg>
        <pc:spChg chg="add mod ord">
          <ac:chgData name="Michael MacCoss" userId="afbd1c96-5255-4d89-b6b4-1a00a15797b0" providerId="ADAL" clId="{33BE68B6-9BB6-4EF2-9AE3-37BD940E2FBE}" dt="2022-05-23T16:49:51.800" v="583" actId="14100"/>
          <ac:spMkLst>
            <pc:docMk/>
            <pc:sldMk cId="965178080" sldId="287"/>
            <ac:spMk id="3" creationId="{F92CB65C-6835-480C-9CDE-740FE12D04E1}"/>
          </ac:spMkLst>
        </pc:spChg>
        <pc:spChg chg="add mod">
          <ac:chgData name="Michael MacCoss" userId="afbd1c96-5255-4d89-b6b4-1a00a15797b0" providerId="ADAL" clId="{33BE68B6-9BB6-4EF2-9AE3-37BD940E2FBE}" dt="2022-05-23T16:47:34" v="549" actId="1076"/>
          <ac:spMkLst>
            <pc:docMk/>
            <pc:sldMk cId="965178080" sldId="287"/>
            <ac:spMk id="5" creationId="{33D934F2-1E91-6A5E-A718-7A4EFFB9F2CB}"/>
          </ac:spMkLst>
        </pc:spChg>
        <pc:spChg chg="add mod">
          <ac:chgData name="Michael MacCoss" userId="afbd1c96-5255-4d89-b6b4-1a00a15797b0" providerId="ADAL" clId="{33BE68B6-9BB6-4EF2-9AE3-37BD940E2FBE}" dt="2022-05-23T16:50:16.369" v="645" actId="20577"/>
          <ac:spMkLst>
            <pc:docMk/>
            <pc:sldMk cId="965178080" sldId="287"/>
            <ac:spMk id="6" creationId="{3AA0EDA8-6BE8-187F-F9C7-6400F6BE8F2B}"/>
          </ac:spMkLst>
        </pc:spChg>
        <pc:spChg chg="add del mod">
          <ac:chgData name="Michael MacCoss" userId="afbd1c96-5255-4d89-b6b4-1a00a15797b0" providerId="ADAL" clId="{33BE68B6-9BB6-4EF2-9AE3-37BD940E2FBE}" dt="2022-05-23T16:50:44.738" v="647"/>
          <ac:spMkLst>
            <pc:docMk/>
            <pc:sldMk cId="965178080" sldId="287"/>
            <ac:spMk id="7" creationId="{68E649FE-50DA-EE5A-7F24-F945FE3D8167}"/>
          </ac:spMkLst>
        </pc:spChg>
        <pc:picChg chg="add mod">
          <ac:chgData name="Michael MacCoss" userId="afbd1c96-5255-4d89-b6b4-1a00a15797b0" providerId="ADAL" clId="{33BE68B6-9BB6-4EF2-9AE3-37BD940E2FBE}" dt="2022-05-23T16:47:14.792" v="535" actId="1076"/>
          <ac:picMkLst>
            <pc:docMk/>
            <pc:sldMk cId="965178080" sldId="287"/>
            <ac:picMk id="4" creationId="{388398E5-944E-A243-F664-F2904FCEDD67}"/>
          </ac:picMkLst>
        </pc:picChg>
      </pc:sldChg>
      <pc:sldChg chg="addSp delSp modSp add mod">
        <pc:chgData name="Michael MacCoss" userId="afbd1c96-5255-4d89-b6b4-1a00a15797b0" providerId="ADAL" clId="{33BE68B6-9BB6-4EF2-9AE3-37BD940E2FBE}" dt="2022-05-23T16:57:18.609" v="817" actId="478"/>
        <pc:sldMkLst>
          <pc:docMk/>
          <pc:sldMk cId="1109098166" sldId="288"/>
        </pc:sldMkLst>
        <pc:spChg chg="mod">
          <ac:chgData name="Michael MacCoss" userId="afbd1c96-5255-4d89-b6b4-1a00a15797b0" providerId="ADAL" clId="{33BE68B6-9BB6-4EF2-9AE3-37BD940E2FBE}" dt="2022-05-23T16:51:17.215" v="656" actId="20577"/>
          <ac:spMkLst>
            <pc:docMk/>
            <pc:sldMk cId="1109098166" sldId="288"/>
            <ac:spMk id="2" creationId="{36F77E65-FCC9-18FA-4B1A-D1C09E17AE14}"/>
          </ac:spMkLst>
        </pc:spChg>
        <pc:spChg chg="mod">
          <ac:chgData name="Michael MacCoss" userId="afbd1c96-5255-4d89-b6b4-1a00a15797b0" providerId="ADAL" clId="{33BE68B6-9BB6-4EF2-9AE3-37BD940E2FBE}" dt="2022-05-23T16:53:33.920" v="756" actId="1076"/>
          <ac:spMkLst>
            <pc:docMk/>
            <pc:sldMk cId="1109098166" sldId="288"/>
            <ac:spMk id="3" creationId="{F92CB65C-6835-480C-9CDE-740FE12D04E1}"/>
          </ac:spMkLst>
        </pc:spChg>
        <pc:spChg chg="del">
          <ac:chgData name="Michael MacCoss" userId="afbd1c96-5255-4d89-b6b4-1a00a15797b0" providerId="ADAL" clId="{33BE68B6-9BB6-4EF2-9AE3-37BD940E2FBE}" dt="2022-05-23T16:51:46.872" v="659" actId="478"/>
          <ac:spMkLst>
            <pc:docMk/>
            <pc:sldMk cId="1109098166" sldId="288"/>
            <ac:spMk id="5" creationId="{33D934F2-1E91-6A5E-A718-7A4EFFB9F2CB}"/>
          </ac:spMkLst>
        </pc:spChg>
        <pc:spChg chg="mod">
          <ac:chgData name="Michael MacCoss" userId="afbd1c96-5255-4d89-b6b4-1a00a15797b0" providerId="ADAL" clId="{33BE68B6-9BB6-4EF2-9AE3-37BD940E2FBE}" dt="2022-05-23T16:56:34.374" v="811" actId="20577"/>
          <ac:spMkLst>
            <pc:docMk/>
            <pc:sldMk cId="1109098166" sldId="288"/>
            <ac:spMk id="6" creationId="{3AA0EDA8-6BE8-187F-F9C7-6400F6BE8F2B}"/>
          </ac:spMkLst>
        </pc:spChg>
        <pc:spChg chg="add del">
          <ac:chgData name="Michael MacCoss" userId="afbd1c96-5255-4d89-b6b4-1a00a15797b0" providerId="ADAL" clId="{33BE68B6-9BB6-4EF2-9AE3-37BD940E2FBE}" dt="2022-05-23T16:51:58.938" v="661" actId="478"/>
          <ac:spMkLst>
            <pc:docMk/>
            <pc:sldMk cId="1109098166" sldId="288"/>
            <ac:spMk id="7" creationId="{D360A2DB-DEC7-047D-8617-49E299E4A119}"/>
          </ac:spMkLst>
        </pc:spChg>
        <pc:spChg chg="add del mod">
          <ac:chgData name="Michael MacCoss" userId="afbd1c96-5255-4d89-b6b4-1a00a15797b0" providerId="ADAL" clId="{33BE68B6-9BB6-4EF2-9AE3-37BD940E2FBE}" dt="2022-05-23T16:53:50.969" v="758"/>
          <ac:spMkLst>
            <pc:docMk/>
            <pc:sldMk cId="1109098166" sldId="288"/>
            <ac:spMk id="9" creationId="{70F5A06D-925E-B219-E0A0-54C80D76922D}"/>
          </ac:spMkLst>
        </pc:spChg>
        <pc:picChg chg="del">
          <ac:chgData name="Michael MacCoss" userId="afbd1c96-5255-4d89-b6b4-1a00a15797b0" providerId="ADAL" clId="{33BE68B6-9BB6-4EF2-9AE3-37BD940E2FBE}" dt="2022-05-23T16:51:43.656" v="658" actId="478"/>
          <ac:picMkLst>
            <pc:docMk/>
            <pc:sldMk cId="1109098166" sldId="288"/>
            <ac:picMk id="4" creationId="{388398E5-944E-A243-F664-F2904FCEDD67}"/>
          </ac:picMkLst>
        </pc:picChg>
        <pc:picChg chg="add del mod">
          <ac:chgData name="Michael MacCoss" userId="afbd1c96-5255-4d89-b6b4-1a00a15797b0" providerId="ADAL" clId="{33BE68B6-9BB6-4EF2-9AE3-37BD940E2FBE}" dt="2022-05-23T16:57:18.609" v="817" actId="478"/>
          <ac:picMkLst>
            <pc:docMk/>
            <pc:sldMk cId="1109098166" sldId="288"/>
            <ac:picMk id="8" creationId="{DFF96747-8F1B-8838-1B19-AE3DFE75C198}"/>
          </ac:picMkLst>
        </pc:picChg>
        <pc:picChg chg="add del mod">
          <ac:chgData name="Michael MacCoss" userId="afbd1c96-5255-4d89-b6b4-1a00a15797b0" providerId="ADAL" clId="{33BE68B6-9BB6-4EF2-9AE3-37BD940E2FBE}" dt="2022-05-23T16:57:18.049" v="816"/>
          <ac:picMkLst>
            <pc:docMk/>
            <pc:sldMk cId="1109098166" sldId="288"/>
            <ac:picMk id="10" creationId="{3BA24DB0-62CB-8DFC-7C4B-17D4097D4102}"/>
          </ac:picMkLst>
        </pc:picChg>
      </pc:sldChg>
      <pc:sldChg chg="addSp delSp modSp add mod">
        <pc:chgData name="Michael MacCoss" userId="afbd1c96-5255-4d89-b6b4-1a00a15797b0" providerId="ADAL" clId="{33BE68B6-9BB6-4EF2-9AE3-37BD940E2FBE}" dt="2022-05-23T16:59:20.136" v="832" actId="1076"/>
        <pc:sldMkLst>
          <pc:docMk/>
          <pc:sldMk cId="1748040864" sldId="289"/>
        </pc:sldMkLst>
        <pc:spChg chg="mod">
          <ac:chgData name="Michael MacCoss" userId="afbd1c96-5255-4d89-b6b4-1a00a15797b0" providerId="ADAL" clId="{33BE68B6-9BB6-4EF2-9AE3-37BD940E2FBE}" dt="2022-05-23T16:54:22.144" v="771" actId="20577"/>
          <ac:spMkLst>
            <pc:docMk/>
            <pc:sldMk cId="1748040864" sldId="289"/>
            <ac:spMk id="2" creationId="{36F77E65-FCC9-18FA-4B1A-D1C09E17AE14}"/>
          </ac:spMkLst>
        </pc:spChg>
        <pc:spChg chg="mod">
          <ac:chgData name="Michael MacCoss" userId="afbd1c96-5255-4d89-b6b4-1a00a15797b0" providerId="ADAL" clId="{33BE68B6-9BB6-4EF2-9AE3-37BD940E2FBE}" dt="2022-05-23T16:59:01.425" v="831" actId="114"/>
          <ac:spMkLst>
            <pc:docMk/>
            <pc:sldMk cId="1748040864" sldId="289"/>
            <ac:spMk id="3" creationId="{F92CB65C-6835-480C-9CDE-740FE12D04E1}"/>
          </ac:spMkLst>
        </pc:spChg>
        <pc:spChg chg="mod">
          <ac:chgData name="Michael MacCoss" userId="afbd1c96-5255-4d89-b6b4-1a00a15797b0" providerId="ADAL" clId="{33BE68B6-9BB6-4EF2-9AE3-37BD940E2FBE}" dt="2022-05-23T16:59:20.136" v="832" actId="1076"/>
          <ac:spMkLst>
            <pc:docMk/>
            <pc:sldMk cId="1748040864" sldId="289"/>
            <ac:spMk id="6" creationId="{3AA0EDA8-6BE8-187F-F9C7-6400F6BE8F2B}"/>
          </ac:spMkLst>
        </pc:spChg>
        <pc:picChg chg="add mod">
          <ac:chgData name="Michael MacCoss" userId="afbd1c96-5255-4d89-b6b4-1a00a15797b0" providerId="ADAL" clId="{33BE68B6-9BB6-4EF2-9AE3-37BD940E2FBE}" dt="2022-05-23T16:57:31.495" v="821" actId="1076"/>
          <ac:picMkLst>
            <pc:docMk/>
            <pc:sldMk cId="1748040864" sldId="289"/>
            <ac:picMk id="4" creationId="{3195FE31-4D34-CF1D-0178-FF98196C6580}"/>
          </ac:picMkLst>
        </pc:picChg>
        <pc:picChg chg="del">
          <ac:chgData name="Michael MacCoss" userId="afbd1c96-5255-4d89-b6b4-1a00a15797b0" providerId="ADAL" clId="{33BE68B6-9BB6-4EF2-9AE3-37BD940E2FBE}" dt="2022-05-23T16:57:22.914" v="818" actId="478"/>
          <ac:picMkLst>
            <pc:docMk/>
            <pc:sldMk cId="1748040864" sldId="289"/>
            <ac:picMk id="8" creationId="{DFF96747-8F1B-8838-1B19-AE3DFE75C198}"/>
          </ac:picMkLst>
        </pc:picChg>
      </pc:sldChg>
      <pc:sldChg chg="addSp delSp modSp new mod modClrScheme chgLayout">
        <pc:chgData name="Michael MacCoss" userId="afbd1c96-5255-4d89-b6b4-1a00a15797b0" providerId="ADAL" clId="{33BE68B6-9BB6-4EF2-9AE3-37BD940E2FBE}" dt="2022-05-23T17:07:22.971" v="884" actId="27636"/>
        <pc:sldMkLst>
          <pc:docMk/>
          <pc:sldMk cId="882625418" sldId="290"/>
        </pc:sldMkLst>
        <pc:spChg chg="del mod ord">
          <ac:chgData name="Michael MacCoss" userId="afbd1c96-5255-4d89-b6b4-1a00a15797b0" providerId="ADAL" clId="{33BE68B6-9BB6-4EF2-9AE3-37BD940E2FBE}" dt="2022-05-23T16:59:35.973" v="834" actId="700"/>
          <ac:spMkLst>
            <pc:docMk/>
            <pc:sldMk cId="882625418" sldId="290"/>
            <ac:spMk id="2" creationId="{FFFC478C-6C41-CA51-0469-D9B54497669D}"/>
          </ac:spMkLst>
        </pc:spChg>
        <pc:spChg chg="del">
          <ac:chgData name="Michael MacCoss" userId="afbd1c96-5255-4d89-b6b4-1a00a15797b0" providerId="ADAL" clId="{33BE68B6-9BB6-4EF2-9AE3-37BD940E2FBE}" dt="2022-05-23T16:59:35.973" v="834" actId="700"/>
          <ac:spMkLst>
            <pc:docMk/>
            <pc:sldMk cId="882625418" sldId="290"/>
            <ac:spMk id="3" creationId="{5C99CAEC-4623-ED6D-512F-60217E5C1AA0}"/>
          </ac:spMkLst>
        </pc:spChg>
        <pc:spChg chg="add mod ord">
          <ac:chgData name="Michael MacCoss" userId="afbd1c96-5255-4d89-b6b4-1a00a15797b0" providerId="ADAL" clId="{33BE68B6-9BB6-4EF2-9AE3-37BD940E2FBE}" dt="2022-05-23T17:00:29.924" v="859" actId="700"/>
          <ac:spMkLst>
            <pc:docMk/>
            <pc:sldMk cId="882625418" sldId="290"/>
            <ac:spMk id="4" creationId="{FD0C82B4-8EDD-3E3D-F2B8-AC5D89887CFF}"/>
          </ac:spMkLst>
        </pc:spChg>
        <pc:spChg chg="add mod ord">
          <ac:chgData name="Michael MacCoss" userId="afbd1c96-5255-4d89-b6b4-1a00a15797b0" providerId="ADAL" clId="{33BE68B6-9BB6-4EF2-9AE3-37BD940E2FBE}" dt="2022-05-23T17:07:22.971" v="884" actId="27636"/>
          <ac:spMkLst>
            <pc:docMk/>
            <pc:sldMk cId="882625418" sldId="290"/>
            <ac:spMk id="6" creationId="{4429104F-8A51-EC6E-19B0-BC58535B00F9}"/>
          </ac:spMkLst>
        </pc:spChg>
        <pc:picChg chg="add mod">
          <ac:chgData name="Michael MacCoss" userId="afbd1c96-5255-4d89-b6b4-1a00a15797b0" providerId="ADAL" clId="{33BE68B6-9BB6-4EF2-9AE3-37BD940E2FBE}" dt="2022-05-23T17:00:41.736" v="864" actId="1076"/>
          <ac:picMkLst>
            <pc:docMk/>
            <pc:sldMk cId="882625418" sldId="290"/>
            <ac:picMk id="5" creationId="{91478DD1-A1CA-EE4F-11D9-FACFD6B4D8D4}"/>
          </ac:picMkLst>
        </pc:picChg>
      </pc:sldChg>
      <pc:sldChg chg="addSp delSp new mod modClrScheme chgLayout">
        <pc:chgData name="Michael MacCoss" userId="afbd1c96-5255-4d89-b6b4-1a00a15797b0" providerId="ADAL" clId="{33BE68B6-9BB6-4EF2-9AE3-37BD940E2FBE}" dt="2022-05-23T17:02:47.294" v="868"/>
        <pc:sldMkLst>
          <pc:docMk/>
          <pc:sldMk cId="3885335099" sldId="291"/>
        </pc:sldMkLst>
        <pc:spChg chg="del">
          <ac:chgData name="Michael MacCoss" userId="afbd1c96-5255-4d89-b6b4-1a00a15797b0" providerId="ADAL" clId="{33BE68B6-9BB6-4EF2-9AE3-37BD940E2FBE}" dt="2022-05-23T17:02:45.548" v="867" actId="700"/>
          <ac:spMkLst>
            <pc:docMk/>
            <pc:sldMk cId="3885335099" sldId="291"/>
            <ac:spMk id="2" creationId="{7C176864-9694-FC9F-44E5-4BAA7588FEFE}"/>
          </ac:spMkLst>
        </pc:spChg>
        <pc:spChg chg="del">
          <ac:chgData name="Michael MacCoss" userId="afbd1c96-5255-4d89-b6b4-1a00a15797b0" providerId="ADAL" clId="{33BE68B6-9BB6-4EF2-9AE3-37BD940E2FBE}" dt="2022-05-23T17:02:45.548" v="867" actId="700"/>
          <ac:spMkLst>
            <pc:docMk/>
            <pc:sldMk cId="3885335099" sldId="291"/>
            <ac:spMk id="3" creationId="{B2B89130-2FB0-4AB3-C90D-14C733264386}"/>
          </ac:spMkLst>
        </pc:spChg>
        <pc:picChg chg="add">
          <ac:chgData name="Michael MacCoss" userId="afbd1c96-5255-4d89-b6b4-1a00a15797b0" providerId="ADAL" clId="{33BE68B6-9BB6-4EF2-9AE3-37BD940E2FBE}" dt="2022-05-23T17:02:47.294" v="868"/>
          <ac:picMkLst>
            <pc:docMk/>
            <pc:sldMk cId="3885335099" sldId="291"/>
            <ac:picMk id="4" creationId="{E46F806E-3D8A-1331-BFF8-AA78F03B1631}"/>
          </ac:picMkLst>
        </pc:picChg>
      </pc:sldChg>
      <pc:sldMasterChg chg="del delSldLayout">
        <pc:chgData name="Michael MacCoss" userId="afbd1c96-5255-4d89-b6b4-1a00a15797b0" providerId="ADAL" clId="{33BE68B6-9BB6-4EF2-9AE3-37BD940E2FBE}" dt="2022-05-23T00:34:33.212" v="0" actId="47"/>
        <pc:sldMasterMkLst>
          <pc:docMk/>
          <pc:sldMasterMk cId="2892061258" sldId="2147483681"/>
        </pc:sldMasterMkLst>
        <pc:sldLayoutChg chg="del">
          <pc:chgData name="Michael MacCoss" userId="afbd1c96-5255-4d89-b6b4-1a00a15797b0" providerId="ADAL" clId="{33BE68B6-9BB6-4EF2-9AE3-37BD940E2FBE}" dt="2022-05-23T00:34:33.212" v="0" actId="47"/>
          <pc:sldLayoutMkLst>
            <pc:docMk/>
            <pc:sldMasterMk cId="2892061258" sldId="2147483681"/>
            <pc:sldLayoutMk cId="869196229" sldId="2147483682"/>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8D45BCA-2450-47A4-83FC-7251E06B54CE}" type="datetimeFigureOut">
              <a:rPr lang="en-US" smtClean="0"/>
              <a:t>4/28/2024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82F9BAE-1172-4B3A-A2E5-E1C1A0BF5473}" type="slidenum">
              <a:rPr lang="en-US" smtClean="0"/>
              <a:t>‹#›</a:t>
            </a:fld>
            <a:endParaRPr lang="en-US"/>
          </a:p>
        </p:txBody>
      </p:sp>
    </p:spTree>
    <p:extLst>
      <p:ext uri="{BB962C8B-B14F-4D97-AF65-F5344CB8AC3E}">
        <p14:creationId xmlns:p14="http://schemas.microsoft.com/office/powerpoint/2010/main" val="15546396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Deoxy uridine triphosphate</a:t>
            </a:r>
          </a:p>
        </p:txBody>
      </p:sp>
      <p:sp>
        <p:nvSpPr>
          <p:cNvPr id="4" name="Slide Number Placeholder 3"/>
          <p:cNvSpPr>
            <a:spLocks noGrp="1"/>
          </p:cNvSpPr>
          <p:nvPr>
            <p:ph type="sldNum" sz="quarter" idx="5"/>
          </p:nvPr>
        </p:nvSpPr>
        <p:spPr/>
        <p:txBody>
          <a:bodyPr/>
          <a:lstStyle/>
          <a:p>
            <a:fld id="{482F9BAE-1172-4B3A-A2E5-E1C1A0BF5473}" type="slidenum">
              <a:rPr lang="en-US" smtClean="0"/>
              <a:t>5</a:t>
            </a:fld>
            <a:endParaRPr lang="en-US"/>
          </a:p>
        </p:txBody>
      </p:sp>
    </p:spTree>
    <p:extLst>
      <p:ext uri="{BB962C8B-B14F-4D97-AF65-F5344CB8AC3E}">
        <p14:creationId xmlns:p14="http://schemas.microsoft.com/office/powerpoint/2010/main" val="30735042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82F9BAE-1172-4B3A-A2E5-E1C1A0BF547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231706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82F9BAE-1172-4B3A-A2E5-E1C1A0BF547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897905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82F9BAE-1172-4B3A-A2E5-E1C1A0BF547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008831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954BA7-1D1A-4F3D-9A56-C16CE717D2F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DCCA2DA-AF9B-4C3D-8C76-3380DC0A038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DE7DE56-6BEC-4903-9365-88E45EE31702}"/>
              </a:ext>
            </a:extLst>
          </p:cNvPr>
          <p:cNvSpPr>
            <a:spLocks noGrp="1"/>
          </p:cNvSpPr>
          <p:nvPr>
            <p:ph type="dt" sz="half" idx="10"/>
          </p:nvPr>
        </p:nvSpPr>
        <p:spPr/>
        <p:txBody>
          <a:bodyPr/>
          <a:lstStyle/>
          <a:p>
            <a:fld id="{72F01CB3-0DDE-485C-8F67-B2A70922DFDC}" type="datetimeFigureOut">
              <a:rPr lang="en-US" smtClean="0"/>
              <a:t>4/28/2024</a:t>
            </a:fld>
            <a:endParaRPr lang="en-US"/>
          </a:p>
        </p:txBody>
      </p:sp>
      <p:sp>
        <p:nvSpPr>
          <p:cNvPr id="5" name="Footer Placeholder 4">
            <a:extLst>
              <a:ext uri="{FF2B5EF4-FFF2-40B4-BE49-F238E27FC236}">
                <a16:creationId xmlns:a16="http://schemas.microsoft.com/office/drawing/2014/main" id="{0BCC9E0D-93BE-4827-9D8F-8DE26DAFDB5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B233D4A-659D-4D71-BF91-DC54D80FCC9E}"/>
              </a:ext>
            </a:extLst>
          </p:cNvPr>
          <p:cNvSpPr>
            <a:spLocks noGrp="1"/>
          </p:cNvSpPr>
          <p:nvPr>
            <p:ph type="sldNum" sz="quarter" idx="12"/>
          </p:nvPr>
        </p:nvSpPr>
        <p:spPr/>
        <p:txBody>
          <a:bodyPr/>
          <a:lstStyle/>
          <a:p>
            <a:fld id="{B8582391-17F6-4ED7-B2A3-B71ECA806950}" type="slidenum">
              <a:rPr lang="en-US" smtClean="0"/>
              <a:t>‹#›</a:t>
            </a:fld>
            <a:endParaRPr lang="en-US"/>
          </a:p>
        </p:txBody>
      </p:sp>
    </p:spTree>
    <p:extLst>
      <p:ext uri="{BB962C8B-B14F-4D97-AF65-F5344CB8AC3E}">
        <p14:creationId xmlns:p14="http://schemas.microsoft.com/office/powerpoint/2010/main" val="2920176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3E975-EB1A-4F1D-A578-8A966C8008C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9B047A6-A413-45A3-8D1A-DBC6ADF798D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077AE99-4EFA-482F-B917-876D59857DE4}"/>
              </a:ext>
            </a:extLst>
          </p:cNvPr>
          <p:cNvSpPr>
            <a:spLocks noGrp="1"/>
          </p:cNvSpPr>
          <p:nvPr>
            <p:ph type="dt" sz="half" idx="10"/>
          </p:nvPr>
        </p:nvSpPr>
        <p:spPr/>
        <p:txBody>
          <a:bodyPr/>
          <a:lstStyle/>
          <a:p>
            <a:fld id="{72F01CB3-0DDE-485C-8F67-B2A70922DFDC}" type="datetimeFigureOut">
              <a:rPr lang="en-US" smtClean="0"/>
              <a:t>4/28/2024</a:t>
            </a:fld>
            <a:endParaRPr lang="en-US"/>
          </a:p>
        </p:txBody>
      </p:sp>
      <p:sp>
        <p:nvSpPr>
          <p:cNvPr id="5" name="Footer Placeholder 4">
            <a:extLst>
              <a:ext uri="{FF2B5EF4-FFF2-40B4-BE49-F238E27FC236}">
                <a16:creationId xmlns:a16="http://schemas.microsoft.com/office/drawing/2014/main" id="{5A85156F-EE90-4A9F-B5F1-D4ABA2F1920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67E61E-98E0-4401-9F80-D09949255C4F}"/>
              </a:ext>
            </a:extLst>
          </p:cNvPr>
          <p:cNvSpPr>
            <a:spLocks noGrp="1"/>
          </p:cNvSpPr>
          <p:nvPr>
            <p:ph type="sldNum" sz="quarter" idx="12"/>
          </p:nvPr>
        </p:nvSpPr>
        <p:spPr/>
        <p:txBody>
          <a:bodyPr/>
          <a:lstStyle/>
          <a:p>
            <a:fld id="{B8582391-17F6-4ED7-B2A3-B71ECA806950}" type="slidenum">
              <a:rPr lang="en-US" smtClean="0"/>
              <a:t>‹#›</a:t>
            </a:fld>
            <a:endParaRPr lang="en-US"/>
          </a:p>
        </p:txBody>
      </p:sp>
    </p:spTree>
    <p:extLst>
      <p:ext uri="{BB962C8B-B14F-4D97-AF65-F5344CB8AC3E}">
        <p14:creationId xmlns:p14="http://schemas.microsoft.com/office/powerpoint/2010/main" val="23456741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6D73D49-0B00-43B4-83A4-D30F3CA1CA5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F726BF0-84B5-48D1-B7CB-ED03087B8FA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5C1B47C-1308-431C-BC7B-2296DD0ADFC0}"/>
              </a:ext>
            </a:extLst>
          </p:cNvPr>
          <p:cNvSpPr>
            <a:spLocks noGrp="1"/>
          </p:cNvSpPr>
          <p:nvPr>
            <p:ph type="dt" sz="half" idx="10"/>
          </p:nvPr>
        </p:nvSpPr>
        <p:spPr/>
        <p:txBody>
          <a:bodyPr/>
          <a:lstStyle/>
          <a:p>
            <a:fld id="{72F01CB3-0DDE-485C-8F67-B2A70922DFDC}" type="datetimeFigureOut">
              <a:rPr lang="en-US" smtClean="0"/>
              <a:t>4/28/2024</a:t>
            </a:fld>
            <a:endParaRPr lang="en-US"/>
          </a:p>
        </p:txBody>
      </p:sp>
      <p:sp>
        <p:nvSpPr>
          <p:cNvPr id="5" name="Footer Placeholder 4">
            <a:extLst>
              <a:ext uri="{FF2B5EF4-FFF2-40B4-BE49-F238E27FC236}">
                <a16:creationId xmlns:a16="http://schemas.microsoft.com/office/drawing/2014/main" id="{3FC350EB-5FC4-456B-BF4A-F8F08AD801E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C74616E-065B-4E71-A2A6-99C68B16B6F5}"/>
              </a:ext>
            </a:extLst>
          </p:cNvPr>
          <p:cNvSpPr>
            <a:spLocks noGrp="1"/>
          </p:cNvSpPr>
          <p:nvPr>
            <p:ph type="sldNum" sz="quarter" idx="12"/>
          </p:nvPr>
        </p:nvSpPr>
        <p:spPr/>
        <p:txBody>
          <a:bodyPr/>
          <a:lstStyle/>
          <a:p>
            <a:fld id="{B8582391-17F6-4ED7-B2A3-B71ECA806950}" type="slidenum">
              <a:rPr lang="en-US" smtClean="0"/>
              <a:t>‹#›</a:t>
            </a:fld>
            <a:endParaRPr lang="en-US"/>
          </a:p>
        </p:txBody>
      </p:sp>
    </p:spTree>
    <p:extLst>
      <p:ext uri="{BB962C8B-B14F-4D97-AF65-F5344CB8AC3E}">
        <p14:creationId xmlns:p14="http://schemas.microsoft.com/office/powerpoint/2010/main" val="32314892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3B760E-F76C-4DD5-90C2-EECD82F2F33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A02A95E-D196-4B9C-9F50-589D112E56B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3CF6BE1-19C4-43F4-8669-1C1AE88C011F}"/>
              </a:ext>
            </a:extLst>
          </p:cNvPr>
          <p:cNvSpPr>
            <a:spLocks noGrp="1"/>
          </p:cNvSpPr>
          <p:nvPr>
            <p:ph type="dt" sz="half" idx="10"/>
          </p:nvPr>
        </p:nvSpPr>
        <p:spPr/>
        <p:txBody>
          <a:bodyPr/>
          <a:lstStyle/>
          <a:p>
            <a:fld id="{72F01CB3-0DDE-485C-8F67-B2A70922DFDC}" type="datetimeFigureOut">
              <a:rPr lang="en-US" smtClean="0"/>
              <a:t>4/28/2024</a:t>
            </a:fld>
            <a:endParaRPr lang="en-US"/>
          </a:p>
        </p:txBody>
      </p:sp>
      <p:sp>
        <p:nvSpPr>
          <p:cNvPr id="5" name="Footer Placeholder 4">
            <a:extLst>
              <a:ext uri="{FF2B5EF4-FFF2-40B4-BE49-F238E27FC236}">
                <a16:creationId xmlns:a16="http://schemas.microsoft.com/office/drawing/2014/main" id="{580ADC86-FD4C-49B7-8F8B-BFE5208BB62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CB33565-6145-4E3F-98EA-699E06042296}"/>
              </a:ext>
            </a:extLst>
          </p:cNvPr>
          <p:cNvSpPr>
            <a:spLocks noGrp="1"/>
          </p:cNvSpPr>
          <p:nvPr>
            <p:ph type="sldNum" sz="quarter" idx="12"/>
          </p:nvPr>
        </p:nvSpPr>
        <p:spPr/>
        <p:txBody>
          <a:bodyPr/>
          <a:lstStyle/>
          <a:p>
            <a:fld id="{B8582391-17F6-4ED7-B2A3-B71ECA806950}" type="slidenum">
              <a:rPr lang="en-US" smtClean="0"/>
              <a:t>‹#›</a:t>
            </a:fld>
            <a:endParaRPr lang="en-US"/>
          </a:p>
        </p:txBody>
      </p:sp>
    </p:spTree>
    <p:extLst>
      <p:ext uri="{BB962C8B-B14F-4D97-AF65-F5344CB8AC3E}">
        <p14:creationId xmlns:p14="http://schemas.microsoft.com/office/powerpoint/2010/main" val="4836476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9FA72C-547F-4545-A25E-51484928C68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1634727-4A3E-4582-AB1E-1CF163E8996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AEF2F55-17D0-4DB2-8DDD-AD1E9CD89219}"/>
              </a:ext>
            </a:extLst>
          </p:cNvPr>
          <p:cNvSpPr>
            <a:spLocks noGrp="1"/>
          </p:cNvSpPr>
          <p:nvPr>
            <p:ph type="dt" sz="half" idx="10"/>
          </p:nvPr>
        </p:nvSpPr>
        <p:spPr/>
        <p:txBody>
          <a:bodyPr/>
          <a:lstStyle/>
          <a:p>
            <a:fld id="{72F01CB3-0DDE-485C-8F67-B2A70922DFDC}" type="datetimeFigureOut">
              <a:rPr lang="en-US" smtClean="0"/>
              <a:t>4/28/2024</a:t>
            </a:fld>
            <a:endParaRPr lang="en-US"/>
          </a:p>
        </p:txBody>
      </p:sp>
      <p:sp>
        <p:nvSpPr>
          <p:cNvPr id="5" name="Footer Placeholder 4">
            <a:extLst>
              <a:ext uri="{FF2B5EF4-FFF2-40B4-BE49-F238E27FC236}">
                <a16:creationId xmlns:a16="http://schemas.microsoft.com/office/drawing/2014/main" id="{E0961D48-3A07-4B7C-9745-F79B7266544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5592EA-72C8-4BA5-8B28-367C15DB08C0}"/>
              </a:ext>
            </a:extLst>
          </p:cNvPr>
          <p:cNvSpPr>
            <a:spLocks noGrp="1"/>
          </p:cNvSpPr>
          <p:nvPr>
            <p:ph type="sldNum" sz="quarter" idx="12"/>
          </p:nvPr>
        </p:nvSpPr>
        <p:spPr/>
        <p:txBody>
          <a:bodyPr/>
          <a:lstStyle/>
          <a:p>
            <a:fld id="{B8582391-17F6-4ED7-B2A3-B71ECA806950}" type="slidenum">
              <a:rPr lang="en-US" smtClean="0"/>
              <a:t>‹#›</a:t>
            </a:fld>
            <a:endParaRPr lang="en-US"/>
          </a:p>
        </p:txBody>
      </p:sp>
    </p:spTree>
    <p:extLst>
      <p:ext uri="{BB962C8B-B14F-4D97-AF65-F5344CB8AC3E}">
        <p14:creationId xmlns:p14="http://schemas.microsoft.com/office/powerpoint/2010/main" val="33689389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C6F74F-A6C4-484E-B612-AC843B32163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F7FD6D3-290D-489A-84EA-0BEA64DB28F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8202E64-79CF-45CE-A9FC-F4629CD9421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55DDEC7-F290-4F7D-9B72-E87AC0E28206}"/>
              </a:ext>
            </a:extLst>
          </p:cNvPr>
          <p:cNvSpPr>
            <a:spLocks noGrp="1"/>
          </p:cNvSpPr>
          <p:nvPr>
            <p:ph type="dt" sz="half" idx="10"/>
          </p:nvPr>
        </p:nvSpPr>
        <p:spPr/>
        <p:txBody>
          <a:bodyPr/>
          <a:lstStyle/>
          <a:p>
            <a:fld id="{72F01CB3-0DDE-485C-8F67-B2A70922DFDC}" type="datetimeFigureOut">
              <a:rPr lang="en-US" smtClean="0"/>
              <a:t>4/28/2024</a:t>
            </a:fld>
            <a:endParaRPr lang="en-US"/>
          </a:p>
        </p:txBody>
      </p:sp>
      <p:sp>
        <p:nvSpPr>
          <p:cNvPr id="6" name="Footer Placeholder 5">
            <a:extLst>
              <a:ext uri="{FF2B5EF4-FFF2-40B4-BE49-F238E27FC236}">
                <a16:creationId xmlns:a16="http://schemas.microsoft.com/office/drawing/2014/main" id="{D24522E1-7096-455A-94F8-26C4BB51F20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C1CB9F3-31D5-4E8F-9A09-E7980F1E46D5}"/>
              </a:ext>
            </a:extLst>
          </p:cNvPr>
          <p:cNvSpPr>
            <a:spLocks noGrp="1"/>
          </p:cNvSpPr>
          <p:nvPr>
            <p:ph type="sldNum" sz="quarter" idx="12"/>
          </p:nvPr>
        </p:nvSpPr>
        <p:spPr/>
        <p:txBody>
          <a:bodyPr/>
          <a:lstStyle/>
          <a:p>
            <a:fld id="{B8582391-17F6-4ED7-B2A3-B71ECA806950}" type="slidenum">
              <a:rPr lang="en-US" smtClean="0"/>
              <a:t>‹#›</a:t>
            </a:fld>
            <a:endParaRPr lang="en-US"/>
          </a:p>
        </p:txBody>
      </p:sp>
    </p:spTree>
    <p:extLst>
      <p:ext uri="{BB962C8B-B14F-4D97-AF65-F5344CB8AC3E}">
        <p14:creationId xmlns:p14="http://schemas.microsoft.com/office/powerpoint/2010/main" val="15448699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D9779-DE8C-43C5-9E90-0985E486202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1B5B3D4-B597-4479-899F-46B772AC060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5F485CE-FD3D-4C03-904A-680AED8E5C1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347768B-4176-49C4-8E8C-F72E4B2DED4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3ED3D3C-187C-4642-8EFC-073B527D5A8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AC2FD66-A119-4123-80ED-319EA7A5332A}"/>
              </a:ext>
            </a:extLst>
          </p:cNvPr>
          <p:cNvSpPr>
            <a:spLocks noGrp="1"/>
          </p:cNvSpPr>
          <p:nvPr>
            <p:ph type="dt" sz="half" idx="10"/>
          </p:nvPr>
        </p:nvSpPr>
        <p:spPr/>
        <p:txBody>
          <a:bodyPr/>
          <a:lstStyle/>
          <a:p>
            <a:fld id="{72F01CB3-0DDE-485C-8F67-B2A70922DFDC}" type="datetimeFigureOut">
              <a:rPr lang="en-US" smtClean="0"/>
              <a:t>4/28/2024</a:t>
            </a:fld>
            <a:endParaRPr lang="en-US"/>
          </a:p>
        </p:txBody>
      </p:sp>
      <p:sp>
        <p:nvSpPr>
          <p:cNvPr id="8" name="Footer Placeholder 7">
            <a:extLst>
              <a:ext uri="{FF2B5EF4-FFF2-40B4-BE49-F238E27FC236}">
                <a16:creationId xmlns:a16="http://schemas.microsoft.com/office/drawing/2014/main" id="{21AD94E2-A228-45DC-879F-2D1604DB7CD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39668DF-E017-4414-A929-E98AAD683E03}"/>
              </a:ext>
            </a:extLst>
          </p:cNvPr>
          <p:cNvSpPr>
            <a:spLocks noGrp="1"/>
          </p:cNvSpPr>
          <p:nvPr>
            <p:ph type="sldNum" sz="quarter" idx="12"/>
          </p:nvPr>
        </p:nvSpPr>
        <p:spPr/>
        <p:txBody>
          <a:bodyPr/>
          <a:lstStyle/>
          <a:p>
            <a:fld id="{B8582391-17F6-4ED7-B2A3-B71ECA806950}" type="slidenum">
              <a:rPr lang="en-US" smtClean="0"/>
              <a:t>‹#›</a:t>
            </a:fld>
            <a:endParaRPr lang="en-US"/>
          </a:p>
        </p:txBody>
      </p:sp>
    </p:spTree>
    <p:extLst>
      <p:ext uri="{BB962C8B-B14F-4D97-AF65-F5344CB8AC3E}">
        <p14:creationId xmlns:p14="http://schemas.microsoft.com/office/powerpoint/2010/main" val="8510611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70150C-C5E8-499A-8052-29393355864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FEFD93A-471F-4A47-8603-B6935858D0B9}"/>
              </a:ext>
            </a:extLst>
          </p:cNvPr>
          <p:cNvSpPr>
            <a:spLocks noGrp="1"/>
          </p:cNvSpPr>
          <p:nvPr>
            <p:ph type="dt" sz="half" idx="10"/>
          </p:nvPr>
        </p:nvSpPr>
        <p:spPr/>
        <p:txBody>
          <a:bodyPr/>
          <a:lstStyle/>
          <a:p>
            <a:fld id="{72F01CB3-0DDE-485C-8F67-B2A70922DFDC}" type="datetimeFigureOut">
              <a:rPr lang="en-US" smtClean="0"/>
              <a:t>4/28/2024</a:t>
            </a:fld>
            <a:endParaRPr lang="en-US"/>
          </a:p>
        </p:txBody>
      </p:sp>
      <p:sp>
        <p:nvSpPr>
          <p:cNvPr id="4" name="Footer Placeholder 3">
            <a:extLst>
              <a:ext uri="{FF2B5EF4-FFF2-40B4-BE49-F238E27FC236}">
                <a16:creationId xmlns:a16="http://schemas.microsoft.com/office/drawing/2014/main" id="{56C91652-7418-4A3A-B91A-00B0FACAD6E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8E1A131-9F4B-490C-9343-B34104EB3BC5}"/>
              </a:ext>
            </a:extLst>
          </p:cNvPr>
          <p:cNvSpPr>
            <a:spLocks noGrp="1"/>
          </p:cNvSpPr>
          <p:nvPr>
            <p:ph type="sldNum" sz="quarter" idx="12"/>
          </p:nvPr>
        </p:nvSpPr>
        <p:spPr/>
        <p:txBody>
          <a:bodyPr/>
          <a:lstStyle/>
          <a:p>
            <a:fld id="{B8582391-17F6-4ED7-B2A3-B71ECA806950}" type="slidenum">
              <a:rPr lang="en-US" smtClean="0"/>
              <a:t>‹#›</a:t>
            </a:fld>
            <a:endParaRPr lang="en-US"/>
          </a:p>
        </p:txBody>
      </p:sp>
    </p:spTree>
    <p:extLst>
      <p:ext uri="{BB962C8B-B14F-4D97-AF65-F5344CB8AC3E}">
        <p14:creationId xmlns:p14="http://schemas.microsoft.com/office/powerpoint/2010/main" val="14809419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F5423CA-09CA-4354-A728-36C0A10C973F}"/>
              </a:ext>
            </a:extLst>
          </p:cNvPr>
          <p:cNvSpPr>
            <a:spLocks noGrp="1"/>
          </p:cNvSpPr>
          <p:nvPr>
            <p:ph type="dt" sz="half" idx="10"/>
          </p:nvPr>
        </p:nvSpPr>
        <p:spPr/>
        <p:txBody>
          <a:bodyPr/>
          <a:lstStyle/>
          <a:p>
            <a:fld id="{72F01CB3-0DDE-485C-8F67-B2A70922DFDC}" type="datetimeFigureOut">
              <a:rPr lang="en-US" smtClean="0"/>
              <a:t>4/28/2024</a:t>
            </a:fld>
            <a:endParaRPr lang="en-US"/>
          </a:p>
        </p:txBody>
      </p:sp>
      <p:sp>
        <p:nvSpPr>
          <p:cNvPr id="3" name="Footer Placeholder 2">
            <a:extLst>
              <a:ext uri="{FF2B5EF4-FFF2-40B4-BE49-F238E27FC236}">
                <a16:creationId xmlns:a16="http://schemas.microsoft.com/office/drawing/2014/main" id="{2714C7A6-B7A9-4CA4-9096-DA395562C2E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FA5CC23-4F21-46EE-95D0-FF16A452AA6B}"/>
              </a:ext>
            </a:extLst>
          </p:cNvPr>
          <p:cNvSpPr>
            <a:spLocks noGrp="1"/>
          </p:cNvSpPr>
          <p:nvPr>
            <p:ph type="sldNum" sz="quarter" idx="12"/>
          </p:nvPr>
        </p:nvSpPr>
        <p:spPr/>
        <p:txBody>
          <a:bodyPr/>
          <a:lstStyle/>
          <a:p>
            <a:fld id="{B8582391-17F6-4ED7-B2A3-B71ECA806950}" type="slidenum">
              <a:rPr lang="en-US" smtClean="0"/>
              <a:t>‹#›</a:t>
            </a:fld>
            <a:endParaRPr lang="en-US"/>
          </a:p>
        </p:txBody>
      </p:sp>
    </p:spTree>
    <p:extLst>
      <p:ext uri="{BB962C8B-B14F-4D97-AF65-F5344CB8AC3E}">
        <p14:creationId xmlns:p14="http://schemas.microsoft.com/office/powerpoint/2010/main" val="20620055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EE5D11-4247-4C7E-A2AB-E57CE689B88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74F3BF0-AE07-46FB-A7DD-25970B2D75A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74A7453-1AB0-4DCD-ABD5-9DD789A4C21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457574C-DB03-44DF-AAB7-C057400A5753}"/>
              </a:ext>
            </a:extLst>
          </p:cNvPr>
          <p:cNvSpPr>
            <a:spLocks noGrp="1"/>
          </p:cNvSpPr>
          <p:nvPr>
            <p:ph type="dt" sz="half" idx="10"/>
          </p:nvPr>
        </p:nvSpPr>
        <p:spPr/>
        <p:txBody>
          <a:bodyPr/>
          <a:lstStyle/>
          <a:p>
            <a:fld id="{72F01CB3-0DDE-485C-8F67-B2A70922DFDC}" type="datetimeFigureOut">
              <a:rPr lang="en-US" smtClean="0"/>
              <a:t>4/28/2024</a:t>
            </a:fld>
            <a:endParaRPr lang="en-US"/>
          </a:p>
        </p:txBody>
      </p:sp>
      <p:sp>
        <p:nvSpPr>
          <p:cNvPr id="6" name="Footer Placeholder 5">
            <a:extLst>
              <a:ext uri="{FF2B5EF4-FFF2-40B4-BE49-F238E27FC236}">
                <a16:creationId xmlns:a16="http://schemas.microsoft.com/office/drawing/2014/main" id="{A9EF6C5D-1466-4EAE-A395-027B45C520A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0673904-C664-450D-93A9-0217BB001495}"/>
              </a:ext>
            </a:extLst>
          </p:cNvPr>
          <p:cNvSpPr>
            <a:spLocks noGrp="1"/>
          </p:cNvSpPr>
          <p:nvPr>
            <p:ph type="sldNum" sz="quarter" idx="12"/>
          </p:nvPr>
        </p:nvSpPr>
        <p:spPr/>
        <p:txBody>
          <a:bodyPr/>
          <a:lstStyle/>
          <a:p>
            <a:fld id="{B8582391-17F6-4ED7-B2A3-B71ECA806950}" type="slidenum">
              <a:rPr lang="en-US" smtClean="0"/>
              <a:t>‹#›</a:t>
            </a:fld>
            <a:endParaRPr lang="en-US"/>
          </a:p>
        </p:txBody>
      </p:sp>
    </p:spTree>
    <p:extLst>
      <p:ext uri="{BB962C8B-B14F-4D97-AF65-F5344CB8AC3E}">
        <p14:creationId xmlns:p14="http://schemas.microsoft.com/office/powerpoint/2010/main" val="19759362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8B0574-9A82-4835-A6A8-D22FCA2C36A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843085E-F164-4B0D-8A5D-A723FEBECFC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CF08993-A26F-47AD-B933-D91F64654CC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B3559E3-15E2-48EE-A48B-FFC353B22E41}"/>
              </a:ext>
            </a:extLst>
          </p:cNvPr>
          <p:cNvSpPr>
            <a:spLocks noGrp="1"/>
          </p:cNvSpPr>
          <p:nvPr>
            <p:ph type="dt" sz="half" idx="10"/>
          </p:nvPr>
        </p:nvSpPr>
        <p:spPr/>
        <p:txBody>
          <a:bodyPr/>
          <a:lstStyle/>
          <a:p>
            <a:fld id="{72F01CB3-0DDE-485C-8F67-B2A70922DFDC}" type="datetimeFigureOut">
              <a:rPr lang="en-US" smtClean="0"/>
              <a:t>4/28/2024</a:t>
            </a:fld>
            <a:endParaRPr lang="en-US"/>
          </a:p>
        </p:txBody>
      </p:sp>
      <p:sp>
        <p:nvSpPr>
          <p:cNvPr id="6" name="Footer Placeholder 5">
            <a:extLst>
              <a:ext uri="{FF2B5EF4-FFF2-40B4-BE49-F238E27FC236}">
                <a16:creationId xmlns:a16="http://schemas.microsoft.com/office/drawing/2014/main" id="{C32E5B0D-127E-46D1-8166-8F1F2C8A8C2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4C8C895-9A5C-4AE1-A3EB-EDEB10153FA8}"/>
              </a:ext>
            </a:extLst>
          </p:cNvPr>
          <p:cNvSpPr>
            <a:spLocks noGrp="1"/>
          </p:cNvSpPr>
          <p:nvPr>
            <p:ph type="sldNum" sz="quarter" idx="12"/>
          </p:nvPr>
        </p:nvSpPr>
        <p:spPr/>
        <p:txBody>
          <a:bodyPr/>
          <a:lstStyle/>
          <a:p>
            <a:fld id="{B8582391-17F6-4ED7-B2A3-B71ECA806950}" type="slidenum">
              <a:rPr lang="en-US" smtClean="0"/>
              <a:t>‹#›</a:t>
            </a:fld>
            <a:endParaRPr lang="en-US"/>
          </a:p>
        </p:txBody>
      </p:sp>
    </p:spTree>
    <p:extLst>
      <p:ext uri="{BB962C8B-B14F-4D97-AF65-F5344CB8AC3E}">
        <p14:creationId xmlns:p14="http://schemas.microsoft.com/office/powerpoint/2010/main" val="22035505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0CC1B6B-6537-4B40-9B64-EED5B80B0B0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2730274-B91C-46BE-81AA-CBE12F57B7E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B1ADF29-D4F7-432A-9A88-E80EF6E56C5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2F01CB3-0DDE-485C-8F67-B2A70922DFDC}" type="datetimeFigureOut">
              <a:rPr lang="en-US" smtClean="0"/>
              <a:t>4/28/2024</a:t>
            </a:fld>
            <a:endParaRPr lang="en-US"/>
          </a:p>
        </p:txBody>
      </p:sp>
      <p:sp>
        <p:nvSpPr>
          <p:cNvPr id="5" name="Footer Placeholder 4">
            <a:extLst>
              <a:ext uri="{FF2B5EF4-FFF2-40B4-BE49-F238E27FC236}">
                <a16:creationId xmlns:a16="http://schemas.microsoft.com/office/drawing/2014/main" id="{9BF1E97E-9640-4497-9A3C-A88DFEC44FD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209FD72-8E33-4938-9F02-0B399D5D1D4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8582391-17F6-4ED7-B2A3-B71ECA806950}" type="slidenum">
              <a:rPr lang="en-US" smtClean="0"/>
              <a:t>‹#›</a:t>
            </a:fld>
            <a:endParaRPr lang="en-US"/>
          </a:p>
        </p:txBody>
      </p:sp>
    </p:spTree>
    <p:extLst>
      <p:ext uri="{BB962C8B-B14F-4D97-AF65-F5344CB8AC3E}">
        <p14:creationId xmlns:p14="http://schemas.microsoft.com/office/powerpoint/2010/main" val="301811069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78921" y="1649719"/>
            <a:ext cx="11432116" cy="4476447"/>
          </a:xfrm>
          <a:prstGeom prst="rect">
            <a:avLst/>
          </a:prstGeom>
        </p:spPr>
        <p:txBody>
          <a:bodyPr vert="horz" lIns="91174" tIns="45589" rIns="91174" bIns="45589" rtlCol="0">
            <a:normAutofit/>
          </a:bodyPr>
          <a:lstStyle/>
          <a:p>
            <a:pPr lvl="0"/>
            <a:r>
              <a:rPr lang="en-US"/>
              <a:t>Click to edit Master text styles</a:t>
            </a:r>
          </a:p>
          <a:p>
            <a:pPr lvl="1"/>
            <a:r>
              <a:rPr lang="en-US"/>
              <a:t>Second level</a:t>
            </a:r>
          </a:p>
        </p:txBody>
      </p:sp>
      <p:sp>
        <p:nvSpPr>
          <p:cNvPr id="19" name="Rectangle 18"/>
          <p:cNvSpPr/>
          <p:nvPr userDrawn="1"/>
        </p:nvSpPr>
        <p:spPr>
          <a:xfrm>
            <a:off x="7" y="1"/>
            <a:ext cx="12191999" cy="953181"/>
          </a:xfrm>
          <a:prstGeom prst="rect">
            <a:avLst/>
          </a:prstGeom>
          <a:solidFill>
            <a:schemeClr val="tx1">
              <a:lumMod val="85000"/>
              <a:lumOff val="15000"/>
              <a:alpha val="85000"/>
            </a:schemeClr>
          </a:solidFill>
        </p:spPr>
        <p:txBody>
          <a:bodyPr vert="horz" lIns="91174" tIns="45589" rIns="182368" bIns="364735" rtlCol="0" anchor="b" anchorCtr="0">
            <a:normAutofit fontScale="92500" lnSpcReduction="10000"/>
          </a:bodyPr>
          <a:lstStyle/>
          <a:p>
            <a:pPr defTabSz="911843" fontAlgn="auto">
              <a:spcAft>
                <a:spcPts val="0"/>
              </a:spcAft>
            </a:pPr>
            <a:endParaRPr sz="4200">
              <a:solidFill>
                <a:srgbClr val="FFFFFF"/>
              </a:solidFill>
              <a:latin typeface="Corbel"/>
              <a:cs typeface="+mn-cs"/>
            </a:endParaRPr>
          </a:p>
        </p:txBody>
      </p:sp>
      <p:sp>
        <p:nvSpPr>
          <p:cNvPr id="25" name="Rectangle 24"/>
          <p:cNvSpPr/>
          <p:nvPr userDrawn="1"/>
        </p:nvSpPr>
        <p:spPr>
          <a:xfrm>
            <a:off x="0" y="6731000"/>
            <a:ext cx="12192000" cy="152624"/>
          </a:xfrm>
          <a:prstGeom prst="rect">
            <a:avLst/>
          </a:prstGeom>
          <a:ln/>
        </p:spPr>
        <p:style>
          <a:lnRef idx="1">
            <a:schemeClr val="accent6"/>
          </a:lnRef>
          <a:fillRef idx="2">
            <a:schemeClr val="accent6"/>
          </a:fillRef>
          <a:effectRef idx="1">
            <a:schemeClr val="accent6"/>
          </a:effectRef>
          <a:fontRef idx="minor">
            <a:schemeClr val="dk1"/>
          </a:fontRef>
        </p:style>
        <p:txBody>
          <a:bodyPr lIns="91174" tIns="45589" rIns="91174" bIns="45589" rtlCol="0" anchor="ctr"/>
          <a:lstStyle/>
          <a:p>
            <a:pPr algn="ctr" defTabSz="911843" fontAlgn="auto">
              <a:spcBef>
                <a:spcPts val="0"/>
              </a:spcBef>
              <a:spcAft>
                <a:spcPts val="0"/>
              </a:spcAft>
            </a:pPr>
            <a:endParaRPr sz="1800">
              <a:solidFill>
                <a:srgbClr val="292934"/>
              </a:solidFill>
            </a:endParaRPr>
          </a:p>
        </p:txBody>
      </p:sp>
      <p:sp>
        <p:nvSpPr>
          <p:cNvPr id="7" name="Title Placeholder 6"/>
          <p:cNvSpPr>
            <a:spLocks noGrp="1"/>
          </p:cNvSpPr>
          <p:nvPr>
            <p:ph type="title"/>
          </p:nvPr>
        </p:nvSpPr>
        <p:spPr>
          <a:xfrm>
            <a:off x="7" y="-1"/>
            <a:ext cx="12191999" cy="953181"/>
          </a:xfrm>
          <a:prstGeom prst="rect">
            <a:avLst/>
          </a:prstGeom>
        </p:spPr>
        <p:txBody>
          <a:bodyPr vert="horz" lIns="91174" tIns="45589" rIns="91174" bIns="45589" rtlCol="0" anchor="ctr">
            <a:normAutofit/>
          </a:bodyPr>
          <a:lstStyle/>
          <a:p>
            <a:r>
              <a:rPr lang="en-US"/>
              <a:t>Click to edit Master title style</a:t>
            </a:r>
          </a:p>
        </p:txBody>
      </p:sp>
    </p:spTree>
    <p:extLst>
      <p:ext uri="{BB962C8B-B14F-4D97-AF65-F5344CB8AC3E}">
        <p14:creationId xmlns:p14="http://schemas.microsoft.com/office/powerpoint/2010/main" val="1250291411"/>
      </p:ext>
    </p:extLst>
  </p:cSld>
  <p:clrMap bg1="lt1" tx1="dk1" bg2="lt2" tx2="dk2" accent1="accent1" accent2="accent2" accent3="accent3" accent4="accent4" accent5="accent5" accent6="accent6" hlink="hlink" folHlink="folHlink"/>
  <p:hf hdr="0" ftr="0" dt="0"/>
  <p:txStyles>
    <p:titleStyle>
      <a:lvl1pPr algn="ctr" defTabSz="911843" rtl="0" eaLnBrk="1" latinLnBrk="0" hangingPunct="1">
        <a:spcBef>
          <a:spcPct val="0"/>
        </a:spcBef>
        <a:buNone/>
        <a:defRPr sz="4000" b="1" kern="1200">
          <a:solidFill>
            <a:schemeClr val="bg1"/>
          </a:solidFill>
          <a:latin typeface="+mj-lt"/>
          <a:ea typeface="+mj-ea"/>
          <a:cs typeface="+mj-cs"/>
        </a:defRPr>
      </a:lvl1pPr>
    </p:titleStyle>
    <p:bodyStyle>
      <a:lvl1pPr marL="452756" indent="-452756" algn="l" defTabSz="911843" rtl="0" eaLnBrk="1" latinLnBrk="0" hangingPunct="1">
        <a:spcBef>
          <a:spcPts val="2000"/>
        </a:spcBef>
        <a:buClr>
          <a:schemeClr val="accent2"/>
        </a:buClr>
        <a:buSzPct val="110000"/>
        <a:buFont typeface="Arial" panose="020B0604020202020204" pitchFamily="34" charset="0"/>
        <a:buChar char="•"/>
        <a:defRPr sz="2800" b="1" kern="1200">
          <a:solidFill>
            <a:schemeClr val="tx1">
              <a:lumMod val="85000"/>
              <a:lumOff val="15000"/>
            </a:schemeClr>
          </a:solidFill>
          <a:latin typeface="+mn-lt"/>
          <a:ea typeface="+mn-ea"/>
          <a:cs typeface="+mn-cs"/>
        </a:defRPr>
      </a:lvl1pPr>
      <a:lvl2pPr marL="911843" indent="-455919" algn="l" defTabSz="911843" rtl="0" eaLnBrk="1" latinLnBrk="0" hangingPunct="1">
        <a:spcBef>
          <a:spcPts val="600"/>
        </a:spcBef>
        <a:buClr>
          <a:schemeClr val="accent2"/>
        </a:buClr>
        <a:buSzPct val="90000"/>
        <a:buFont typeface="Courier New" panose="02070309020205020404" pitchFamily="49" charset="0"/>
        <a:buChar char="o"/>
        <a:defRPr sz="2200" b="1" kern="1200">
          <a:solidFill>
            <a:schemeClr val="tx1">
              <a:lumMod val="85000"/>
              <a:lumOff val="15000"/>
            </a:schemeClr>
          </a:solidFill>
          <a:latin typeface="+mn-lt"/>
          <a:ea typeface="+mn-ea"/>
          <a:cs typeface="+mn-cs"/>
        </a:defRPr>
      </a:lvl2pPr>
      <a:lvl3pPr marL="1256953" indent="-345106" algn="l" defTabSz="911843" rtl="0" eaLnBrk="1" latinLnBrk="0" hangingPunct="1">
        <a:spcBef>
          <a:spcPts val="600"/>
        </a:spcBef>
        <a:buClr>
          <a:schemeClr val="accent2"/>
        </a:buClr>
        <a:buSzPct val="90000"/>
        <a:buFont typeface="Wingdings" charset="2"/>
        <a:buChar char=""/>
        <a:defRPr sz="2000" kern="1200">
          <a:solidFill>
            <a:schemeClr val="tx1">
              <a:lumMod val="85000"/>
              <a:lumOff val="15000"/>
            </a:schemeClr>
          </a:solidFill>
          <a:latin typeface="+mn-lt"/>
          <a:ea typeface="+mn-ea"/>
          <a:cs typeface="+mn-cs"/>
        </a:defRPr>
      </a:lvl3pPr>
      <a:lvl4pPr marL="1595720" indent="-338776" algn="l" defTabSz="911843" rtl="0" eaLnBrk="1" latinLnBrk="0" hangingPunct="1">
        <a:spcBef>
          <a:spcPts val="600"/>
        </a:spcBef>
        <a:buClr>
          <a:schemeClr val="accent2"/>
        </a:buClr>
        <a:buSzPct val="90000"/>
        <a:buFont typeface="Wingdings" charset="2"/>
        <a:buChar char=""/>
        <a:defRPr sz="1800" kern="1200">
          <a:solidFill>
            <a:schemeClr val="tx1">
              <a:lumMod val="85000"/>
              <a:lumOff val="15000"/>
            </a:schemeClr>
          </a:solidFill>
          <a:latin typeface="+mn-lt"/>
          <a:ea typeface="+mn-ea"/>
          <a:cs typeface="+mn-cs"/>
        </a:defRPr>
      </a:lvl4pPr>
      <a:lvl5pPr marL="1934504" indent="-330862" algn="l" defTabSz="911843" rtl="0" eaLnBrk="1" latinLnBrk="0" hangingPunct="1">
        <a:spcBef>
          <a:spcPts val="600"/>
        </a:spcBef>
        <a:buClr>
          <a:schemeClr val="accent2"/>
        </a:buClr>
        <a:buSzPct val="90000"/>
        <a:buFont typeface="Wingdings" charset="2"/>
        <a:buChar char=""/>
        <a:defRPr sz="1800" kern="1200">
          <a:solidFill>
            <a:schemeClr val="tx1">
              <a:lumMod val="85000"/>
              <a:lumOff val="15000"/>
            </a:schemeClr>
          </a:solidFill>
          <a:latin typeface="+mn-lt"/>
          <a:ea typeface="+mn-ea"/>
          <a:cs typeface="+mn-cs"/>
        </a:defRPr>
      </a:lvl5pPr>
      <a:lvl6pPr marL="2284359" indent="-343523" algn="l" defTabSz="911843" rtl="0" eaLnBrk="1" latinLnBrk="0" hangingPunct="1">
        <a:spcBef>
          <a:spcPts val="600"/>
        </a:spcBef>
        <a:buClr>
          <a:schemeClr val="tx1">
            <a:lumMod val="75000"/>
            <a:lumOff val="2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6pPr>
      <a:lvl7pPr marL="2618385" indent="-343523" algn="l" defTabSz="911843" rtl="0" eaLnBrk="1" latinLnBrk="0" hangingPunct="1">
        <a:spcBef>
          <a:spcPts val="600"/>
        </a:spcBef>
        <a:buClr>
          <a:schemeClr val="bg1">
            <a:lumMod val="6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7pPr>
      <a:lvl8pPr marL="2961909" indent="-343523" algn="l" defTabSz="911843" rtl="0" eaLnBrk="1" latinLnBrk="0" hangingPunct="1">
        <a:spcBef>
          <a:spcPts val="600"/>
        </a:spcBef>
        <a:buClr>
          <a:schemeClr val="tx1">
            <a:lumMod val="75000"/>
            <a:lumOff val="2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8pPr>
      <a:lvl9pPr marL="3303858" indent="-343523" algn="l" defTabSz="911843" rtl="0" eaLnBrk="1" latinLnBrk="0" hangingPunct="1">
        <a:spcBef>
          <a:spcPts val="600"/>
        </a:spcBef>
        <a:buClr>
          <a:schemeClr val="bg1">
            <a:lumMod val="65000"/>
          </a:schemeClr>
        </a:buClr>
        <a:buSzPct val="90000"/>
        <a:buFont typeface="Wingdings" pitchFamily="2" charset="2"/>
        <a:buChar char=""/>
        <a:defRPr lang="en-US" sz="1800" kern="1200" dirty="0">
          <a:solidFill>
            <a:schemeClr val="tx1">
              <a:lumMod val="85000"/>
              <a:lumOff val="15000"/>
            </a:schemeClr>
          </a:solidFill>
          <a:latin typeface="+mn-lt"/>
          <a:ea typeface="+mn-ea"/>
          <a:cs typeface="+mn-cs"/>
        </a:defRPr>
      </a:lvl9pPr>
    </p:bodyStyle>
    <p:otherStyle>
      <a:defPPr>
        <a:defRPr/>
      </a:defPPr>
      <a:lvl1pPr marL="0" algn="l" defTabSz="911843" rtl="0" eaLnBrk="1" latinLnBrk="0" hangingPunct="1">
        <a:defRPr sz="1800" kern="1200">
          <a:solidFill>
            <a:schemeClr val="tx1"/>
          </a:solidFill>
          <a:latin typeface="+mn-lt"/>
          <a:ea typeface="+mn-ea"/>
          <a:cs typeface="+mn-cs"/>
        </a:defRPr>
      </a:lvl1pPr>
      <a:lvl2pPr marL="455919" algn="l" defTabSz="911843" rtl="0" eaLnBrk="1" latinLnBrk="0" hangingPunct="1">
        <a:defRPr sz="1800" kern="1200">
          <a:solidFill>
            <a:schemeClr val="tx1"/>
          </a:solidFill>
          <a:latin typeface="+mn-lt"/>
          <a:ea typeface="+mn-ea"/>
          <a:cs typeface="+mn-cs"/>
        </a:defRPr>
      </a:lvl2pPr>
      <a:lvl3pPr marL="911843" algn="l" defTabSz="911843" rtl="0" eaLnBrk="1" latinLnBrk="0" hangingPunct="1">
        <a:defRPr sz="1800" kern="1200">
          <a:solidFill>
            <a:schemeClr val="tx1"/>
          </a:solidFill>
          <a:latin typeface="+mn-lt"/>
          <a:ea typeface="+mn-ea"/>
          <a:cs typeface="+mn-cs"/>
        </a:defRPr>
      </a:lvl3pPr>
      <a:lvl4pPr marL="1367768" algn="l" defTabSz="911843" rtl="0" eaLnBrk="1" latinLnBrk="0" hangingPunct="1">
        <a:defRPr sz="1800" kern="1200">
          <a:solidFill>
            <a:schemeClr val="tx1"/>
          </a:solidFill>
          <a:latin typeface="+mn-lt"/>
          <a:ea typeface="+mn-ea"/>
          <a:cs typeface="+mn-cs"/>
        </a:defRPr>
      </a:lvl4pPr>
      <a:lvl5pPr marL="1823688" algn="l" defTabSz="911843" rtl="0" eaLnBrk="1" latinLnBrk="0" hangingPunct="1">
        <a:defRPr sz="1800" kern="1200">
          <a:solidFill>
            <a:schemeClr val="tx1"/>
          </a:solidFill>
          <a:latin typeface="+mn-lt"/>
          <a:ea typeface="+mn-ea"/>
          <a:cs typeface="+mn-cs"/>
        </a:defRPr>
      </a:lvl5pPr>
      <a:lvl6pPr marL="2279613" algn="l" defTabSz="911843" rtl="0" eaLnBrk="1" latinLnBrk="0" hangingPunct="1">
        <a:defRPr sz="1800" kern="1200">
          <a:solidFill>
            <a:schemeClr val="tx1"/>
          </a:solidFill>
          <a:latin typeface="+mn-lt"/>
          <a:ea typeface="+mn-ea"/>
          <a:cs typeface="+mn-cs"/>
        </a:defRPr>
      </a:lvl6pPr>
      <a:lvl7pPr marL="2735531" algn="l" defTabSz="911843" rtl="0" eaLnBrk="1" latinLnBrk="0" hangingPunct="1">
        <a:defRPr sz="1800" kern="1200">
          <a:solidFill>
            <a:schemeClr val="tx1"/>
          </a:solidFill>
          <a:latin typeface="+mn-lt"/>
          <a:ea typeface="+mn-ea"/>
          <a:cs typeface="+mn-cs"/>
        </a:defRPr>
      </a:lvl7pPr>
      <a:lvl8pPr marL="3191447" algn="l" defTabSz="911843" rtl="0" eaLnBrk="1" latinLnBrk="0" hangingPunct="1">
        <a:defRPr sz="1800" kern="1200">
          <a:solidFill>
            <a:schemeClr val="tx1"/>
          </a:solidFill>
          <a:latin typeface="+mn-lt"/>
          <a:ea typeface="+mn-ea"/>
          <a:cs typeface="+mn-cs"/>
        </a:defRPr>
      </a:lvl8pPr>
      <a:lvl9pPr marL="3647374" algn="l" defTabSz="91184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Layout" Target="../slideLayouts/slideLayout6.xml"/><Relationship Id="rId1" Type="http://schemas.openxmlformats.org/officeDocument/2006/relationships/tags" Target="../tags/tag1.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Layout" Target="../slideLayouts/slideLayout6.xml"/><Relationship Id="rId1" Type="http://schemas.openxmlformats.org/officeDocument/2006/relationships/tags" Target="../tags/tag2.xml"/></Relationships>
</file>

<file path=ppt/slides/_rels/slide1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6.xml"/><Relationship Id="rId1" Type="http://schemas.openxmlformats.org/officeDocument/2006/relationships/tags" Target="../tags/tag3.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6.xml"/><Relationship Id="rId1" Type="http://schemas.openxmlformats.org/officeDocument/2006/relationships/tags" Target="../tags/tag4.xml"/><Relationship Id="rId4" Type="http://schemas.openxmlformats.org/officeDocument/2006/relationships/image" Target="../media/image24.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5.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slideLayout" Target="../slideLayouts/slideLayout6.xml"/><Relationship Id="rId1" Type="http://schemas.openxmlformats.org/officeDocument/2006/relationships/tags" Target="../tags/tag6.xml"/><Relationship Id="rId4" Type="http://schemas.openxmlformats.org/officeDocument/2006/relationships/image" Target="../media/image27.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6.xml"/><Relationship Id="rId1" Type="http://schemas.openxmlformats.org/officeDocument/2006/relationships/tags" Target="../tags/tag7.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6.xml"/><Relationship Id="rId1" Type="http://schemas.openxmlformats.org/officeDocument/2006/relationships/tags" Target="../tags/tag8.xml"/><Relationship Id="rId6" Type="http://schemas.openxmlformats.org/officeDocument/2006/relationships/image" Target="../media/image30.png"/><Relationship Id="rId5" Type="http://schemas.openxmlformats.org/officeDocument/2006/relationships/image" Target="../media/image32.png"/><Relationship Id="rId4" Type="http://schemas.openxmlformats.org/officeDocument/2006/relationships/image" Target="../media/image31.png"/></Relationships>
</file>

<file path=ppt/slides/_rels/slide29.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3.png"/><Relationship Id="rId7" Type="http://schemas.openxmlformats.org/officeDocument/2006/relationships/image" Target="../media/image30.png"/><Relationship Id="rId2" Type="http://schemas.openxmlformats.org/officeDocument/2006/relationships/slideLayout" Target="../slideLayouts/slideLayout6.xml"/><Relationship Id="rId1" Type="http://schemas.openxmlformats.org/officeDocument/2006/relationships/tags" Target="../tags/tag9.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 Id="rId9" Type="http://schemas.openxmlformats.org/officeDocument/2006/relationships/image" Target="../media/image38.png"/></Relationships>
</file>

<file path=ppt/slides/_rels/slide3.xml.rels><?xml version="1.0" encoding="UTF-8" standalone="yes"?>
<Relationships xmlns="http://schemas.openxmlformats.org/package/2006/relationships"><Relationship Id="rId3" Type="http://schemas.openxmlformats.org/officeDocument/2006/relationships/hyperlink" Target="https://doi.org/10.1016/j.biotechadv.2015.02.008" TargetMode="External"/><Relationship Id="rId2" Type="http://schemas.openxmlformats.org/officeDocument/2006/relationships/image" Target="../media/image3.jpe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0.xml"/></Relationships>
</file>

<file path=ppt/slides/_rels/slide4.xml.rels><?xml version="1.0" encoding="UTF-8" standalone="yes"?>
<Relationships xmlns="http://schemas.openxmlformats.org/package/2006/relationships"><Relationship Id="rId3" Type="http://schemas.openxmlformats.org/officeDocument/2006/relationships/hyperlink" Target="https://doi.org/10.1016/j.biotechadv.2015.02.008" TargetMode="External"/><Relationship Id="rId2" Type="http://schemas.openxmlformats.org/officeDocument/2006/relationships/image" Target="../media/image4.jpe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8017F6-193C-7C4B-1B10-5907FC90F37E}"/>
              </a:ext>
            </a:extLst>
          </p:cNvPr>
          <p:cNvSpPr>
            <a:spLocks noGrp="1"/>
          </p:cNvSpPr>
          <p:nvPr>
            <p:ph type="title"/>
          </p:nvPr>
        </p:nvSpPr>
        <p:spPr>
          <a:xfrm>
            <a:off x="838200" y="78523"/>
            <a:ext cx="10515600" cy="995102"/>
          </a:xfrm>
        </p:spPr>
        <p:txBody>
          <a:bodyPr/>
          <a:lstStyle/>
          <a:p>
            <a:r>
              <a:rPr lang="en-US" dirty="0"/>
              <a:t>Principle of Multiplex </a:t>
            </a:r>
            <a:r>
              <a:rPr lang="en-US" dirty="0" err="1"/>
              <a:t>SOMAmer</a:t>
            </a:r>
            <a:r>
              <a:rPr lang="en-US" dirty="0"/>
              <a:t> Affinity Assay</a:t>
            </a:r>
          </a:p>
        </p:txBody>
      </p:sp>
      <p:pic>
        <p:nvPicPr>
          <p:cNvPr id="5" name="Picture 4" descr="A picture containing text, queen&#10;&#10;Description automatically generated">
            <a:extLst>
              <a:ext uri="{FF2B5EF4-FFF2-40B4-BE49-F238E27FC236}">
                <a16:creationId xmlns:a16="http://schemas.microsoft.com/office/drawing/2014/main" id="{BD3BD551-3A42-F5FF-E30A-C9B2235558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19619" y="1117928"/>
            <a:ext cx="3724703" cy="5661549"/>
          </a:xfrm>
          <a:prstGeom prst="rect">
            <a:avLst/>
          </a:prstGeom>
        </p:spPr>
      </p:pic>
      <p:sp>
        <p:nvSpPr>
          <p:cNvPr id="6" name="TextBox 5">
            <a:extLst>
              <a:ext uri="{FF2B5EF4-FFF2-40B4-BE49-F238E27FC236}">
                <a16:creationId xmlns:a16="http://schemas.microsoft.com/office/drawing/2014/main" id="{C29B28D0-9DC8-3B7A-F9A1-9670D2CD3D41}"/>
              </a:ext>
            </a:extLst>
          </p:cNvPr>
          <p:cNvSpPr txBox="1"/>
          <p:nvPr/>
        </p:nvSpPr>
        <p:spPr>
          <a:xfrm>
            <a:off x="6532536" y="1312299"/>
            <a:ext cx="4014061" cy="5170646"/>
          </a:xfrm>
          <a:prstGeom prst="rect">
            <a:avLst/>
          </a:prstGeom>
          <a:noFill/>
        </p:spPr>
        <p:txBody>
          <a:bodyPr wrap="square" rtlCol="0">
            <a:spAutoFit/>
          </a:bodyPr>
          <a:lstStyle/>
          <a:p>
            <a:pPr marL="228600" indent="-228600">
              <a:buFont typeface="+mj-lt"/>
              <a:buAutoNum type="alphaUcPeriod"/>
            </a:pPr>
            <a:r>
              <a:rPr lang="en-US" sz="1100" b="0" i="0" dirty="0">
                <a:solidFill>
                  <a:srgbClr val="111111"/>
                </a:solidFill>
                <a:effectLst/>
                <a:latin typeface="Roboto" panose="020B0604020202020204" pitchFamily="2" charset="0"/>
              </a:rPr>
              <a:t>Binding. </a:t>
            </a:r>
            <a:r>
              <a:rPr lang="en-US" sz="1100" b="0" i="0" dirty="0" err="1">
                <a:solidFill>
                  <a:srgbClr val="111111"/>
                </a:solidFill>
                <a:effectLst/>
                <a:latin typeface="Roboto" panose="020B0604020202020204" pitchFamily="2" charset="0"/>
              </a:rPr>
              <a:t>SOMAmers</a:t>
            </a:r>
            <a:r>
              <a:rPr lang="en-US" sz="1100" b="0" i="0" dirty="0">
                <a:solidFill>
                  <a:srgbClr val="111111"/>
                </a:solidFill>
                <a:effectLst/>
                <a:latin typeface="Roboto" panose="020B0604020202020204" pitchFamily="2" charset="0"/>
              </a:rPr>
              <a:t> and samples are mixed in 96-well microwell plates and allowed to bind. Cognate and non-cognate </a:t>
            </a:r>
            <a:r>
              <a:rPr lang="en-US" sz="1100" b="0" i="0" dirty="0" err="1">
                <a:solidFill>
                  <a:srgbClr val="111111"/>
                </a:solidFill>
                <a:effectLst/>
                <a:latin typeface="Roboto" panose="020B0604020202020204" pitchFamily="2" charset="0"/>
              </a:rPr>
              <a:t>SOMAmer</a:t>
            </a:r>
            <a:r>
              <a:rPr lang="en-US" sz="1100" b="0" i="0" dirty="0">
                <a:solidFill>
                  <a:srgbClr val="111111"/>
                </a:solidFill>
                <a:effectLst/>
                <a:latin typeface="Roboto" panose="020B0604020202020204" pitchFamily="2" charset="0"/>
              </a:rPr>
              <a:t>-target protein complexes form. </a:t>
            </a:r>
          </a:p>
          <a:p>
            <a:pPr marL="228600" indent="-228600">
              <a:buFont typeface="+mj-lt"/>
              <a:buAutoNum type="alphaUcPeriod"/>
            </a:pPr>
            <a:r>
              <a:rPr lang="en-US" sz="1100" b="0" i="0" dirty="0" err="1">
                <a:solidFill>
                  <a:srgbClr val="111111"/>
                </a:solidFill>
                <a:effectLst/>
                <a:latin typeface="Roboto" panose="020B0604020202020204" pitchFamily="2" charset="0"/>
              </a:rPr>
              <a:t>SOMAmer</a:t>
            </a:r>
            <a:r>
              <a:rPr lang="en-US" sz="1100" b="0" i="0" dirty="0">
                <a:solidFill>
                  <a:srgbClr val="111111"/>
                </a:solidFill>
                <a:effectLst/>
                <a:latin typeface="Roboto" panose="020B0604020202020204" pitchFamily="2" charset="0"/>
              </a:rPr>
              <a:t>-protein binding: DNA-based </a:t>
            </a:r>
            <a:r>
              <a:rPr lang="en-US" sz="1100" b="0" i="0" dirty="0" err="1">
                <a:solidFill>
                  <a:srgbClr val="111111"/>
                </a:solidFill>
                <a:effectLst/>
                <a:latin typeface="Roboto" panose="020B0604020202020204" pitchFamily="2" charset="0"/>
              </a:rPr>
              <a:t>SOMAmer</a:t>
            </a:r>
            <a:r>
              <a:rPr lang="en-US" sz="1100" b="0" i="0" dirty="0">
                <a:solidFill>
                  <a:srgbClr val="111111"/>
                </a:solidFill>
                <a:effectLst/>
                <a:latin typeface="Roboto" panose="020B0604020202020204" pitchFamily="2" charset="0"/>
              </a:rPr>
              <a:t> molecules (gold, blue, and green) have unique shapes selected to bind to a specific protein. </a:t>
            </a:r>
            <a:r>
              <a:rPr lang="en-US" sz="1100" b="0" i="0" dirty="0" err="1">
                <a:solidFill>
                  <a:srgbClr val="111111"/>
                </a:solidFill>
                <a:effectLst/>
                <a:latin typeface="Roboto" panose="020B0604020202020204" pitchFamily="2" charset="0"/>
              </a:rPr>
              <a:t>SOMAmers</a:t>
            </a:r>
            <a:r>
              <a:rPr lang="en-US" sz="1100" b="0" i="0" dirty="0">
                <a:solidFill>
                  <a:srgbClr val="111111"/>
                </a:solidFill>
                <a:effectLst/>
                <a:latin typeface="Roboto" panose="020B0604020202020204" pitchFamily="2" charset="0"/>
              </a:rPr>
              <a:t> contain biotin (B), a photo-cleavable linker (L) and a fluorescent tag at the 5′ end. Most </a:t>
            </a:r>
            <a:r>
              <a:rPr lang="en-US" sz="1100" b="0" i="0" dirty="0" err="1">
                <a:solidFill>
                  <a:srgbClr val="111111"/>
                </a:solidFill>
                <a:effectLst/>
                <a:latin typeface="Roboto" panose="020B0604020202020204" pitchFamily="2" charset="0"/>
              </a:rPr>
              <a:t>SOMAmers</a:t>
            </a:r>
            <a:r>
              <a:rPr lang="en-US" sz="1100" b="0" i="0" dirty="0">
                <a:solidFill>
                  <a:srgbClr val="111111"/>
                </a:solidFill>
                <a:effectLst/>
                <a:latin typeface="Roboto" panose="020B0604020202020204" pitchFamily="2" charset="0"/>
              </a:rPr>
              <a:t> (gold and green) bind to cognate proteins (red), but some (blue) form non-cognate complexes. </a:t>
            </a:r>
            <a:endParaRPr lang="en-US" sz="1100" dirty="0">
              <a:solidFill>
                <a:srgbClr val="111111"/>
              </a:solidFill>
              <a:latin typeface="Roboto" panose="020B0604020202020204" pitchFamily="2" charset="0"/>
            </a:endParaRPr>
          </a:p>
          <a:p>
            <a:pPr marL="228600" indent="-228600">
              <a:buFont typeface="+mj-lt"/>
              <a:buAutoNum type="alphaUcPeriod"/>
            </a:pPr>
            <a:r>
              <a:rPr lang="en-US" sz="1100" b="0" i="0" dirty="0">
                <a:solidFill>
                  <a:srgbClr val="111111"/>
                </a:solidFill>
                <a:effectLst/>
                <a:latin typeface="Roboto" panose="020B0604020202020204" pitchFamily="2" charset="0"/>
              </a:rPr>
              <a:t>Catch-1. </a:t>
            </a:r>
            <a:r>
              <a:rPr lang="en-US" sz="1100" b="0" i="0" dirty="0" err="1">
                <a:solidFill>
                  <a:srgbClr val="111111"/>
                </a:solidFill>
                <a:effectLst/>
                <a:latin typeface="Roboto" panose="020B0604020202020204" pitchFamily="2" charset="0"/>
              </a:rPr>
              <a:t>SOMAmers</a:t>
            </a:r>
            <a:r>
              <a:rPr lang="en-US" sz="1100" b="0" i="0" dirty="0">
                <a:solidFill>
                  <a:srgbClr val="111111"/>
                </a:solidFill>
                <a:effectLst/>
                <a:latin typeface="Roboto" panose="020B0604020202020204" pitchFamily="2" charset="0"/>
              </a:rPr>
              <a:t> are captured onto a bead coated with streptavidin (SA) which binds biotin. Un-complexed proteins are washed away. </a:t>
            </a:r>
          </a:p>
          <a:p>
            <a:pPr marL="228600" indent="-228600">
              <a:buFont typeface="+mj-lt"/>
              <a:buAutoNum type="alphaUcPeriod"/>
            </a:pPr>
            <a:r>
              <a:rPr lang="en-US" sz="1100" b="0" i="0" dirty="0">
                <a:solidFill>
                  <a:srgbClr val="111111"/>
                </a:solidFill>
                <a:effectLst/>
                <a:latin typeface="Roboto" panose="020B0604020202020204" pitchFamily="2" charset="0"/>
              </a:rPr>
              <a:t>Proteins are tagged with NHS-biotin.</a:t>
            </a:r>
          </a:p>
          <a:p>
            <a:pPr marL="228600" indent="-228600">
              <a:buFont typeface="+mj-lt"/>
              <a:buAutoNum type="alphaUcPeriod"/>
            </a:pPr>
            <a:r>
              <a:rPr lang="en-US" sz="1100" b="0" i="0" dirty="0">
                <a:solidFill>
                  <a:srgbClr val="111111"/>
                </a:solidFill>
                <a:effectLst/>
                <a:latin typeface="Roboto" panose="020B0604020202020204" pitchFamily="2" charset="0"/>
              </a:rPr>
              <a:t>Photocleavage and kinetic challenge. UV light (</a:t>
            </a:r>
            <a:r>
              <a:rPr lang="en-US" sz="1100" b="0" i="0" dirty="0" err="1">
                <a:solidFill>
                  <a:srgbClr val="111111"/>
                </a:solidFill>
                <a:effectLst/>
                <a:latin typeface="Roboto" panose="020B0604020202020204" pitchFamily="2" charset="0"/>
              </a:rPr>
              <a:t>hν</a:t>
            </a:r>
            <a:r>
              <a:rPr lang="en-US" sz="1100" b="0" i="0" dirty="0">
                <a:solidFill>
                  <a:srgbClr val="111111"/>
                </a:solidFill>
                <a:effectLst/>
                <a:latin typeface="Roboto" panose="020B0604020202020204" pitchFamily="2" charset="0"/>
              </a:rPr>
              <a:t>) cleaves the linker and </a:t>
            </a:r>
            <a:r>
              <a:rPr lang="en-US" sz="1100" b="0" i="0" dirty="0" err="1">
                <a:solidFill>
                  <a:srgbClr val="111111"/>
                </a:solidFill>
                <a:effectLst/>
                <a:latin typeface="Roboto" panose="020B0604020202020204" pitchFamily="2" charset="0"/>
              </a:rPr>
              <a:t>SOMAmers</a:t>
            </a:r>
            <a:r>
              <a:rPr lang="en-US" sz="1100" b="0" i="0" dirty="0">
                <a:solidFill>
                  <a:srgbClr val="111111"/>
                </a:solidFill>
                <a:effectLst/>
                <a:latin typeface="Roboto" panose="020B0604020202020204" pitchFamily="2" charset="0"/>
              </a:rPr>
              <a:t> are released from beads, leaving biotin on bead. Samples are challenged with anionic competitor (dextran sulfate). Non-cognate complexes (blue </a:t>
            </a:r>
            <a:r>
              <a:rPr lang="en-US" sz="1100" b="0" i="0" dirty="0" err="1">
                <a:solidFill>
                  <a:srgbClr val="111111"/>
                </a:solidFill>
                <a:effectLst/>
                <a:latin typeface="Roboto" panose="020B0604020202020204" pitchFamily="2" charset="0"/>
              </a:rPr>
              <a:t>SOMAmer</a:t>
            </a:r>
            <a:r>
              <a:rPr lang="en-US" sz="1100" b="0" i="0" dirty="0">
                <a:solidFill>
                  <a:srgbClr val="111111"/>
                </a:solidFill>
                <a:effectLst/>
                <a:latin typeface="Roboto" panose="020B0604020202020204" pitchFamily="2" charset="0"/>
              </a:rPr>
              <a:t>) preferentially dissociate.</a:t>
            </a:r>
          </a:p>
          <a:p>
            <a:pPr marL="228600" indent="-228600">
              <a:buFont typeface="+mj-lt"/>
              <a:buAutoNum type="alphaUcPeriod"/>
            </a:pPr>
            <a:r>
              <a:rPr lang="en-US" sz="1100" b="0" i="0" dirty="0">
                <a:solidFill>
                  <a:srgbClr val="111111"/>
                </a:solidFill>
                <a:effectLst/>
                <a:latin typeface="Roboto" panose="020B0604020202020204" pitchFamily="2" charset="0"/>
              </a:rPr>
              <a:t>Catch-2 </a:t>
            </a:r>
            <a:r>
              <a:rPr lang="en-US" sz="1100" b="0" i="0" dirty="0" err="1">
                <a:solidFill>
                  <a:srgbClr val="111111"/>
                </a:solidFill>
                <a:effectLst/>
                <a:latin typeface="Roboto" panose="020B0604020202020204" pitchFamily="2" charset="0"/>
              </a:rPr>
              <a:t>SOMAmer</a:t>
            </a:r>
            <a:r>
              <a:rPr lang="en-US" sz="1100" b="0" i="0" dirty="0">
                <a:solidFill>
                  <a:srgbClr val="111111"/>
                </a:solidFill>
                <a:effectLst/>
                <a:latin typeface="Roboto" panose="020B0604020202020204" pitchFamily="2" charset="0"/>
              </a:rPr>
              <a:t>-protein complexes are captured onto new avidin coated beads by protein biotin tag. Free </a:t>
            </a:r>
            <a:r>
              <a:rPr lang="en-US" sz="1100" b="0" i="0" dirty="0" err="1">
                <a:solidFill>
                  <a:srgbClr val="111111"/>
                </a:solidFill>
                <a:effectLst/>
                <a:latin typeface="Roboto" panose="020B0604020202020204" pitchFamily="2" charset="0"/>
              </a:rPr>
              <a:t>SOMAmers</a:t>
            </a:r>
            <a:r>
              <a:rPr lang="en-US" sz="1100" b="0" i="0" dirty="0">
                <a:solidFill>
                  <a:srgbClr val="111111"/>
                </a:solidFill>
                <a:effectLst/>
                <a:latin typeface="Roboto" panose="020B0604020202020204" pitchFamily="2" charset="0"/>
              </a:rPr>
              <a:t> are washed away. </a:t>
            </a:r>
            <a:endParaRPr lang="en-US" sz="1100" dirty="0">
              <a:solidFill>
                <a:srgbClr val="111111"/>
              </a:solidFill>
              <a:latin typeface="Roboto" panose="020B0604020202020204" pitchFamily="2" charset="0"/>
            </a:endParaRPr>
          </a:p>
          <a:p>
            <a:pPr marL="228600" indent="-228600">
              <a:buFont typeface="+mj-lt"/>
              <a:buAutoNum type="alphaUcPeriod"/>
            </a:pPr>
            <a:r>
              <a:rPr lang="en-US" sz="1100" b="0" i="0" dirty="0" err="1">
                <a:solidFill>
                  <a:srgbClr val="111111"/>
                </a:solidFill>
                <a:effectLst/>
                <a:latin typeface="Roboto" panose="020B0604020202020204" pitchFamily="2" charset="0"/>
              </a:rPr>
              <a:t>SOMAmers</a:t>
            </a:r>
            <a:r>
              <a:rPr lang="en-US" sz="1100" b="0" i="0" dirty="0">
                <a:solidFill>
                  <a:srgbClr val="111111"/>
                </a:solidFill>
                <a:effectLst/>
                <a:latin typeface="Roboto" panose="020B0604020202020204" pitchFamily="2" charset="0"/>
              </a:rPr>
              <a:t> are released from complexes into solution at high </a:t>
            </a:r>
            <a:r>
              <a:rPr lang="en-US" sz="1100" b="0" i="0" dirty="0" err="1">
                <a:solidFill>
                  <a:srgbClr val="111111"/>
                </a:solidFill>
                <a:effectLst/>
                <a:latin typeface="Roboto" panose="020B0604020202020204" pitchFamily="2" charset="0"/>
              </a:rPr>
              <a:t>pH.</a:t>
            </a:r>
            <a:r>
              <a:rPr lang="en-US" sz="1100" b="0" i="0" dirty="0">
                <a:solidFill>
                  <a:srgbClr val="111111"/>
                </a:solidFill>
                <a:effectLst/>
                <a:latin typeface="Roboto" panose="020B0604020202020204" pitchFamily="2" charset="0"/>
              </a:rPr>
              <a:t> </a:t>
            </a:r>
            <a:endParaRPr lang="en-US" sz="1100" dirty="0">
              <a:solidFill>
                <a:srgbClr val="111111"/>
              </a:solidFill>
              <a:latin typeface="Roboto" panose="020B0604020202020204" pitchFamily="2" charset="0"/>
            </a:endParaRPr>
          </a:p>
          <a:p>
            <a:pPr marL="228600" indent="-228600">
              <a:buFont typeface="+mj-lt"/>
              <a:buAutoNum type="alphaUcPeriod"/>
            </a:pPr>
            <a:r>
              <a:rPr lang="en-US" sz="1100" b="0" i="0" dirty="0">
                <a:solidFill>
                  <a:srgbClr val="111111"/>
                </a:solidFill>
                <a:effectLst/>
                <a:latin typeface="Roboto" panose="020B0604020202020204" pitchFamily="2" charset="0"/>
              </a:rPr>
              <a:t>Remaining </a:t>
            </a:r>
            <a:r>
              <a:rPr lang="en-US" sz="1100" b="0" i="0" dirty="0" err="1">
                <a:solidFill>
                  <a:srgbClr val="111111"/>
                </a:solidFill>
                <a:effectLst/>
                <a:latin typeface="Roboto" panose="020B0604020202020204" pitchFamily="2" charset="0"/>
              </a:rPr>
              <a:t>SOMAmers</a:t>
            </a:r>
            <a:r>
              <a:rPr lang="en-US" sz="1100" b="0" i="0" dirty="0">
                <a:solidFill>
                  <a:srgbClr val="111111"/>
                </a:solidFill>
                <a:effectLst/>
                <a:latin typeface="Roboto" panose="020B0604020202020204" pitchFamily="2" charset="0"/>
              </a:rPr>
              <a:t> are quantified by hybridization to microarray containing single-stranded DNA probes complementary to </a:t>
            </a:r>
            <a:r>
              <a:rPr lang="en-US" sz="1100" b="0" i="0" dirty="0" err="1">
                <a:solidFill>
                  <a:srgbClr val="111111"/>
                </a:solidFill>
                <a:effectLst/>
                <a:latin typeface="Roboto" panose="020B0604020202020204" pitchFamily="2" charset="0"/>
              </a:rPr>
              <a:t>SOMAmer</a:t>
            </a:r>
            <a:r>
              <a:rPr lang="en-US" sz="1100" b="0" i="0" dirty="0">
                <a:solidFill>
                  <a:srgbClr val="111111"/>
                </a:solidFill>
                <a:effectLst/>
                <a:latin typeface="Roboto" panose="020B0604020202020204" pitchFamily="2" charset="0"/>
              </a:rPr>
              <a:t> DNA sequence, which form a double-stranded helix. Hybridized </a:t>
            </a:r>
            <a:r>
              <a:rPr lang="en-US" sz="1100" b="0" i="0" dirty="0" err="1">
                <a:solidFill>
                  <a:srgbClr val="111111"/>
                </a:solidFill>
                <a:effectLst/>
                <a:latin typeface="Roboto" panose="020B0604020202020204" pitchFamily="2" charset="0"/>
              </a:rPr>
              <a:t>SOMAmers</a:t>
            </a:r>
            <a:r>
              <a:rPr lang="en-US" sz="1100" b="0" i="0" dirty="0">
                <a:solidFill>
                  <a:srgbClr val="111111"/>
                </a:solidFill>
                <a:effectLst/>
                <a:latin typeface="Roboto" panose="020B0604020202020204" pitchFamily="2" charset="0"/>
              </a:rPr>
              <a:t> are detected by fluorescent tags when the array is scanned.</a:t>
            </a:r>
          </a:p>
          <a:p>
            <a:endParaRPr lang="en-US" sz="1100" dirty="0"/>
          </a:p>
        </p:txBody>
      </p:sp>
    </p:spTree>
    <p:extLst>
      <p:ext uri="{BB962C8B-B14F-4D97-AF65-F5344CB8AC3E}">
        <p14:creationId xmlns:p14="http://schemas.microsoft.com/office/powerpoint/2010/main" val="19937460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D0C82B4-8EDD-3E3D-F2B8-AC5D89887CFF}"/>
              </a:ext>
            </a:extLst>
          </p:cNvPr>
          <p:cNvSpPr>
            <a:spLocks noGrp="1"/>
          </p:cNvSpPr>
          <p:nvPr>
            <p:ph type="title"/>
          </p:nvPr>
        </p:nvSpPr>
        <p:spPr/>
        <p:txBody>
          <a:bodyPr>
            <a:noAutofit/>
          </a:bodyPr>
          <a:lstStyle/>
          <a:p>
            <a:r>
              <a:rPr lang="en-US" sz="3600" dirty="0" err="1"/>
              <a:t>Pietzner</a:t>
            </a:r>
            <a:r>
              <a:rPr lang="en-US" sz="3600" dirty="0"/>
              <a:t> et al. Synergistic insights into human health from aptamer- and antibody-based proteomic profiling</a:t>
            </a:r>
          </a:p>
        </p:txBody>
      </p:sp>
      <p:sp>
        <p:nvSpPr>
          <p:cNvPr id="6" name="Content Placeholder 5">
            <a:extLst>
              <a:ext uri="{FF2B5EF4-FFF2-40B4-BE49-F238E27FC236}">
                <a16:creationId xmlns:a16="http://schemas.microsoft.com/office/drawing/2014/main" id="{4429104F-8A51-EC6E-19B0-BC58535B00F9}"/>
              </a:ext>
            </a:extLst>
          </p:cNvPr>
          <p:cNvSpPr>
            <a:spLocks noGrp="1"/>
          </p:cNvSpPr>
          <p:nvPr>
            <p:ph idx="1"/>
          </p:nvPr>
        </p:nvSpPr>
        <p:spPr>
          <a:xfrm>
            <a:off x="6588369" y="1975159"/>
            <a:ext cx="4923694" cy="4351338"/>
          </a:xfrm>
        </p:spPr>
        <p:txBody>
          <a:bodyPr>
            <a:normAutofit fontScale="92500" lnSpcReduction="10000"/>
          </a:bodyPr>
          <a:lstStyle/>
          <a:p>
            <a:r>
              <a:rPr lang="en-US" sz="2000" dirty="0"/>
              <a:t> Only 1/3 of the measurements are corroborated with O-link.</a:t>
            </a:r>
          </a:p>
          <a:p>
            <a:r>
              <a:rPr lang="en-US" sz="2000" dirty="0"/>
              <a:t>“A common pattern among results not shared between both assays related to the reliance of the </a:t>
            </a:r>
            <a:r>
              <a:rPr lang="en-US" sz="2000" dirty="0" err="1"/>
              <a:t>SomaScan</a:t>
            </a:r>
            <a:r>
              <a:rPr lang="en-US" sz="2000" dirty="0"/>
              <a:t> assay to a conserved protein structure to enable aptamer binding”</a:t>
            </a:r>
          </a:p>
          <a:p>
            <a:r>
              <a:rPr lang="en-US" sz="2000" dirty="0"/>
              <a:t>“the lack of full technical details of the assays that are not in the public domain as they are commercially sensitive and general methodological differences between the assays did not permit a more rigorous assessment of non-biological factors. This includes the similarity of synthetic peptides used to select binding reagents or a measure of binding affinity for antibodies, which might likely yield additional insights into possible differences.”</a:t>
            </a:r>
          </a:p>
        </p:txBody>
      </p:sp>
      <p:pic>
        <p:nvPicPr>
          <p:cNvPr id="5" name="Picture 4">
            <a:extLst>
              <a:ext uri="{FF2B5EF4-FFF2-40B4-BE49-F238E27FC236}">
                <a16:creationId xmlns:a16="http://schemas.microsoft.com/office/drawing/2014/main" id="{91478DD1-A1CA-EE4F-11D9-FACFD6B4D8D4}"/>
              </a:ext>
            </a:extLst>
          </p:cNvPr>
          <p:cNvPicPr>
            <a:picLocks noChangeAspect="1"/>
          </p:cNvPicPr>
          <p:nvPr/>
        </p:nvPicPr>
        <p:blipFill>
          <a:blip r:embed="rId2"/>
          <a:stretch>
            <a:fillRect/>
          </a:stretch>
        </p:blipFill>
        <p:spPr>
          <a:xfrm>
            <a:off x="498231" y="1975159"/>
            <a:ext cx="5717451" cy="4310129"/>
          </a:xfrm>
          <a:prstGeom prst="rect">
            <a:avLst/>
          </a:prstGeom>
        </p:spPr>
      </p:pic>
    </p:spTree>
    <p:extLst>
      <p:ext uri="{BB962C8B-B14F-4D97-AF65-F5344CB8AC3E}">
        <p14:creationId xmlns:p14="http://schemas.microsoft.com/office/powerpoint/2010/main" val="8826254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46F806E-3D8A-1331-BFF8-AA78F03B1631}"/>
              </a:ext>
            </a:extLst>
          </p:cNvPr>
          <p:cNvPicPr>
            <a:picLocks noChangeAspect="1"/>
          </p:cNvPicPr>
          <p:nvPr/>
        </p:nvPicPr>
        <p:blipFill rotWithShape="1">
          <a:blip r:embed="rId2"/>
          <a:srcRect l="46386"/>
          <a:stretch/>
        </p:blipFill>
        <p:spPr>
          <a:xfrm>
            <a:off x="2693503" y="317815"/>
            <a:ext cx="7007088" cy="6426970"/>
          </a:xfrm>
          <a:prstGeom prst="rect">
            <a:avLst/>
          </a:prstGeom>
        </p:spPr>
      </p:pic>
    </p:spTree>
    <p:extLst>
      <p:ext uri="{BB962C8B-B14F-4D97-AF65-F5344CB8AC3E}">
        <p14:creationId xmlns:p14="http://schemas.microsoft.com/office/powerpoint/2010/main" val="38853350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77B41-43E7-744A-844A-0846EC27690B}"/>
              </a:ext>
            </a:extLst>
          </p:cNvPr>
          <p:cNvSpPr>
            <a:spLocks noGrp="1"/>
          </p:cNvSpPr>
          <p:nvPr>
            <p:ph type="title"/>
          </p:nvPr>
        </p:nvSpPr>
        <p:spPr/>
        <p:txBody>
          <a:bodyPr/>
          <a:lstStyle/>
          <a:p>
            <a:r>
              <a:rPr lang="en-US" dirty="0" err="1"/>
              <a:t>Olink</a:t>
            </a:r>
            <a:r>
              <a:rPr lang="en-US" dirty="0"/>
              <a:t> is a Proximity Extension Sandwich Assay</a:t>
            </a:r>
          </a:p>
        </p:txBody>
      </p:sp>
      <p:pic>
        <p:nvPicPr>
          <p:cNvPr id="6146" name="Picture 2">
            <a:extLst>
              <a:ext uri="{FF2B5EF4-FFF2-40B4-BE49-F238E27FC236}">
                <a16:creationId xmlns:a16="http://schemas.microsoft.com/office/drawing/2014/main" id="{471ED2E8-6B91-57A5-03ED-3118CBC3B6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80339" y="1752600"/>
            <a:ext cx="5105400" cy="510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08001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623C1-B823-AD13-5D01-7311A9964884}"/>
              </a:ext>
            </a:extLst>
          </p:cNvPr>
          <p:cNvSpPr>
            <a:spLocks noGrp="1"/>
          </p:cNvSpPr>
          <p:nvPr>
            <p:ph type="title"/>
          </p:nvPr>
        </p:nvSpPr>
        <p:spPr/>
        <p:txBody>
          <a:bodyPr/>
          <a:lstStyle/>
          <a:p>
            <a:endParaRPr lang="en-US"/>
          </a:p>
        </p:txBody>
      </p:sp>
      <p:pic>
        <p:nvPicPr>
          <p:cNvPr id="7170" name="Picture 2">
            <a:extLst>
              <a:ext uri="{FF2B5EF4-FFF2-40B4-BE49-F238E27FC236}">
                <a16:creationId xmlns:a16="http://schemas.microsoft.com/office/drawing/2014/main" id="{E3D2891F-F3EA-03C5-29BB-70B52EAD97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39813"/>
            <a:ext cx="12192000" cy="4778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46823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12">
            <a:extLst>
              <a:ext uri="{FF2B5EF4-FFF2-40B4-BE49-F238E27FC236}">
                <a16:creationId xmlns:a16="http://schemas.microsoft.com/office/drawing/2014/main" id="{99ED5833-B85B-4103-8A3B-CAB0308E6C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888AA493-2259-26F5-7715-C77D16D140FC}"/>
              </a:ext>
            </a:extLst>
          </p:cNvPr>
          <p:cNvSpPr>
            <a:spLocks noGrp="1"/>
          </p:cNvSpPr>
          <p:nvPr>
            <p:ph type="title"/>
          </p:nvPr>
        </p:nvSpPr>
        <p:spPr>
          <a:xfrm>
            <a:off x="963256" y="553959"/>
            <a:ext cx="10438498" cy="1114380"/>
          </a:xfrm>
        </p:spPr>
        <p:txBody>
          <a:bodyPr vert="horz" lIns="91440" tIns="45720" rIns="91440" bIns="45720" rtlCol="0" anchor="b">
            <a:normAutofit fontScale="90000"/>
          </a:bodyPr>
          <a:lstStyle/>
          <a:p>
            <a:pPr algn="ctr"/>
            <a:r>
              <a:rPr lang="en-US" dirty="0">
                <a:latin typeface="+mn-lt"/>
              </a:rPr>
              <a:t>Single-Molecule Protein Sequencing Methods</a:t>
            </a:r>
          </a:p>
        </p:txBody>
      </p:sp>
      <p:pic>
        <p:nvPicPr>
          <p:cNvPr id="3" name="Picture 2">
            <a:extLst>
              <a:ext uri="{FF2B5EF4-FFF2-40B4-BE49-F238E27FC236}">
                <a16:creationId xmlns:a16="http://schemas.microsoft.com/office/drawing/2014/main" id="{8266AEF5-7A58-1065-E1B9-AAD06EE8A713}"/>
              </a:ext>
            </a:extLst>
          </p:cNvPr>
          <p:cNvPicPr>
            <a:picLocks noChangeAspect="1"/>
          </p:cNvPicPr>
          <p:nvPr/>
        </p:nvPicPr>
        <p:blipFill>
          <a:blip r:embed="rId2"/>
          <a:stretch>
            <a:fillRect/>
          </a:stretch>
        </p:blipFill>
        <p:spPr>
          <a:xfrm>
            <a:off x="617065" y="2222298"/>
            <a:ext cx="4780539" cy="3346376"/>
          </a:xfrm>
          <a:prstGeom prst="rect">
            <a:avLst/>
          </a:prstGeom>
        </p:spPr>
      </p:pic>
      <p:pic>
        <p:nvPicPr>
          <p:cNvPr id="8" name="Picture 7">
            <a:extLst>
              <a:ext uri="{FF2B5EF4-FFF2-40B4-BE49-F238E27FC236}">
                <a16:creationId xmlns:a16="http://schemas.microsoft.com/office/drawing/2014/main" id="{A0FC70A6-6272-B2FF-3F64-CCD799CF0A91}"/>
              </a:ext>
            </a:extLst>
          </p:cNvPr>
          <p:cNvPicPr>
            <a:picLocks noChangeAspect="1"/>
          </p:cNvPicPr>
          <p:nvPr/>
        </p:nvPicPr>
        <p:blipFill>
          <a:blip r:embed="rId3"/>
          <a:stretch>
            <a:fillRect/>
          </a:stretch>
        </p:blipFill>
        <p:spPr>
          <a:xfrm>
            <a:off x="6094475" y="2358282"/>
            <a:ext cx="5828261" cy="3074407"/>
          </a:xfrm>
          <a:prstGeom prst="rect">
            <a:avLst/>
          </a:prstGeom>
        </p:spPr>
      </p:pic>
    </p:spTree>
    <p:extLst>
      <p:ext uri="{BB962C8B-B14F-4D97-AF65-F5344CB8AC3E}">
        <p14:creationId xmlns:p14="http://schemas.microsoft.com/office/powerpoint/2010/main" val="17404019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C4317CC-BF60-407F-920D-5D8F37275F8E}"/>
              </a:ext>
            </a:extLst>
          </p:cNvPr>
          <p:cNvPicPr>
            <a:picLocks noChangeAspect="1"/>
          </p:cNvPicPr>
          <p:nvPr/>
        </p:nvPicPr>
        <p:blipFill rotWithShape="1">
          <a:blip r:embed="rId3"/>
          <a:srcRect t="6324"/>
          <a:stretch/>
        </p:blipFill>
        <p:spPr>
          <a:xfrm>
            <a:off x="75360" y="1954300"/>
            <a:ext cx="12041280" cy="3640917"/>
          </a:xfrm>
          <a:prstGeom prst="rect">
            <a:avLst/>
          </a:prstGeom>
        </p:spPr>
      </p:pic>
      <p:sp>
        <p:nvSpPr>
          <p:cNvPr id="4" name="Title 3">
            <a:extLst>
              <a:ext uri="{FF2B5EF4-FFF2-40B4-BE49-F238E27FC236}">
                <a16:creationId xmlns:a16="http://schemas.microsoft.com/office/drawing/2014/main" id="{CF266C8B-60F4-4285-A7EE-CA28CBAE1B76}"/>
              </a:ext>
            </a:extLst>
          </p:cNvPr>
          <p:cNvSpPr>
            <a:spLocks noGrp="1"/>
          </p:cNvSpPr>
          <p:nvPr>
            <p:ph type="title"/>
          </p:nvPr>
        </p:nvSpPr>
        <p:spPr>
          <a:xfrm>
            <a:off x="838200" y="143453"/>
            <a:ext cx="10515600" cy="1325563"/>
          </a:xfrm>
        </p:spPr>
        <p:txBody>
          <a:bodyPr/>
          <a:lstStyle/>
          <a:p>
            <a:r>
              <a:rPr lang="en-US" dirty="0"/>
              <a:t>Several Single Molecule Methods are Based on N-terminal Sequencing</a:t>
            </a:r>
          </a:p>
        </p:txBody>
      </p:sp>
      <p:sp>
        <p:nvSpPr>
          <p:cNvPr id="2" name="TextBox 1">
            <a:extLst>
              <a:ext uri="{FF2B5EF4-FFF2-40B4-BE49-F238E27FC236}">
                <a16:creationId xmlns:a16="http://schemas.microsoft.com/office/drawing/2014/main" id="{87D0B72D-B3B1-09FD-ED19-7892F5F48670}"/>
              </a:ext>
            </a:extLst>
          </p:cNvPr>
          <p:cNvSpPr txBox="1"/>
          <p:nvPr/>
        </p:nvSpPr>
        <p:spPr>
          <a:xfrm>
            <a:off x="7756357" y="6345215"/>
            <a:ext cx="349647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Alfaro et al. Nature Methods 2021 </a:t>
            </a:r>
          </a:p>
        </p:txBody>
      </p:sp>
      <p:sp>
        <p:nvSpPr>
          <p:cNvPr id="6" name="TextBox 5">
            <a:extLst>
              <a:ext uri="{FF2B5EF4-FFF2-40B4-BE49-F238E27FC236}">
                <a16:creationId xmlns:a16="http://schemas.microsoft.com/office/drawing/2014/main" id="{7E219AFE-7FC4-0066-91AC-FF8E760769DE}"/>
              </a:ext>
            </a:extLst>
          </p:cNvPr>
          <p:cNvSpPr txBox="1"/>
          <p:nvPr/>
        </p:nvSpPr>
        <p:spPr>
          <a:xfrm>
            <a:off x="3031588" y="2219014"/>
            <a:ext cx="5275385" cy="2308324"/>
          </a:xfrm>
          <a:prstGeom prst="rect">
            <a:avLst/>
          </a:prstGeom>
          <a:solidFill>
            <a:schemeClr val="bg1"/>
          </a:solidFill>
          <a:ln w="28575">
            <a:solidFill>
              <a:schemeClr val="tx1"/>
            </a:solidFill>
          </a:ln>
          <a:effectLst>
            <a:outerShdw blurRad="50800" dist="38100" dir="2700000" algn="tl" rotWithShape="0">
              <a:prstClr val="black">
                <a:alpha val="40000"/>
              </a:prstClr>
            </a:outerShdw>
          </a:effectLst>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1" u="none" strike="noStrike" kern="1200" cap="none" spc="0" normalizeH="0" baseline="0" noProof="0" dirty="0">
                <a:ln>
                  <a:noFill/>
                </a:ln>
                <a:solidFill>
                  <a:prstClr val="black"/>
                </a:solidFill>
                <a:effectLst/>
                <a:uLnTx/>
                <a:uFillTx/>
                <a:latin typeface="Calibri" panose="020F0502020204030204"/>
                <a:ea typeface="+mn-ea"/>
                <a:cs typeface="+mn-cs"/>
              </a:rPr>
              <a:t>Example Technologies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rPr>
              <a:t>Quantum-Si</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rPr>
              <a:t>Glyphic Biotechnologies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600" b="0" i="0" u="none" strike="noStrike" kern="1200" cap="none" spc="0" normalizeH="0" baseline="0" noProof="0" dirty="0" err="1">
                <a:ln>
                  <a:noFill/>
                </a:ln>
                <a:solidFill>
                  <a:prstClr val="black"/>
                </a:solidFill>
                <a:effectLst/>
                <a:uLnTx/>
                <a:uFillTx/>
                <a:latin typeface="Calibri" panose="020F0502020204030204"/>
                <a:ea typeface="+mn-ea"/>
                <a:cs typeface="+mn-cs"/>
              </a:rPr>
              <a:t>Erisyon</a:t>
            </a:r>
            <a:endPar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custDataLst>
      <p:tags r:id="rId1"/>
    </p:custDataLst>
    <p:extLst>
      <p:ext uri="{BB962C8B-B14F-4D97-AF65-F5344CB8AC3E}">
        <p14:creationId xmlns:p14="http://schemas.microsoft.com/office/powerpoint/2010/main" val="15954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40FA489-FA80-4E3F-BB40-C79578AECA92}"/>
              </a:ext>
            </a:extLst>
          </p:cNvPr>
          <p:cNvSpPr>
            <a:spLocks noGrp="1"/>
          </p:cNvSpPr>
          <p:nvPr>
            <p:ph type="title"/>
          </p:nvPr>
        </p:nvSpPr>
        <p:spPr>
          <a:xfrm>
            <a:off x="547254" y="179474"/>
            <a:ext cx="10806545" cy="969327"/>
          </a:xfrm>
        </p:spPr>
        <p:txBody>
          <a:bodyPr>
            <a:normAutofit fontScale="90000"/>
          </a:bodyPr>
          <a:lstStyle/>
          <a:p>
            <a:r>
              <a:rPr lang="en-US" dirty="0"/>
              <a:t>Single-molecule protein identification using multi-affinity protein binding reagents</a:t>
            </a:r>
          </a:p>
        </p:txBody>
      </p:sp>
      <p:pic>
        <p:nvPicPr>
          <p:cNvPr id="3" name="Picture 2">
            <a:extLst>
              <a:ext uri="{FF2B5EF4-FFF2-40B4-BE49-F238E27FC236}">
                <a16:creationId xmlns:a16="http://schemas.microsoft.com/office/drawing/2014/main" id="{B553E872-D80E-B357-BE7F-CFAA11891A66}"/>
              </a:ext>
            </a:extLst>
          </p:cNvPr>
          <p:cNvPicPr>
            <a:picLocks noChangeAspect="1"/>
          </p:cNvPicPr>
          <p:nvPr/>
        </p:nvPicPr>
        <p:blipFill>
          <a:blip r:embed="rId2"/>
          <a:stretch>
            <a:fillRect/>
          </a:stretch>
        </p:blipFill>
        <p:spPr>
          <a:xfrm>
            <a:off x="723847" y="1413890"/>
            <a:ext cx="7628269" cy="5182564"/>
          </a:xfrm>
          <a:prstGeom prst="rect">
            <a:avLst/>
          </a:prstGeom>
        </p:spPr>
      </p:pic>
      <p:sp>
        <p:nvSpPr>
          <p:cNvPr id="8" name="TextBox 7">
            <a:extLst>
              <a:ext uri="{FF2B5EF4-FFF2-40B4-BE49-F238E27FC236}">
                <a16:creationId xmlns:a16="http://schemas.microsoft.com/office/drawing/2014/main" id="{7AA6E911-B3E9-3E6C-03E6-BC0AD8CD467A}"/>
              </a:ext>
            </a:extLst>
          </p:cNvPr>
          <p:cNvSpPr txBox="1"/>
          <p:nvPr/>
        </p:nvSpPr>
        <p:spPr>
          <a:xfrm>
            <a:off x="8549208" y="5689286"/>
            <a:ext cx="3642792" cy="83099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alibri" panose="020F0502020204030204"/>
                <a:ea typeface="+mn-ea"/>
                <a:cs typeface="+mn-cs"/>
              </a:rPr>
              <a:t>Nautilus Biotechnology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1" u="none" strike="noStrike" kern="1200" cap="none" spc="0" normalizeH="0" baseline="0" noProof="0" dirty="0" err="1">
                <a:ln>
                  <a:noFill/>
                </a:ln>
                <a:solidFill>
                  <a:prstClr val="black"/>
                </a:solidFill>
                <a:effectLst/>
                <a:uLnTx/>
                <a:uFillTx/>
                <a:latin typeface="Calibri" panose="020F0502020204030204"/>
                <a:ea typeface="+mn-ea"/>
                <a:cs typeface="+mn-cs"/>
              </a:rPr>
              <a:t>Egertson</a:t>
            </a:r>
            <a:r>
              <a:rPr kumimoji="0" lang="en-US" sz="2000" b="1" i="1" u="none" strike="noStrike" kern="1200" cap="none" spc="0" normalizeH="0" baseline="0" noProof="0" dirty="0">
                <a:ln>
                  <a:noFill/>
                </a:ln>
                <a:solidFill>
                  <a:prstClr val="black"/>
                </a:solidFill>
                <a:effectLst/>
                <a:uLnTx/>
                <a:uFillTx/>
                <a:latin typeface="Calibri" panose="020F0502020204030204"/>
                <a:ea typeface="+mn-ea"/>
                <a:cs typeface="+mn-cs"/>
              </a:rPr>
              <a:t> et al, </a:t>
            </a:r>
            <a:r>
              <a:rPr kumimoji="0" lang="en-US" sz="2000" b="1" i="1" u="none" strike="noStrike" kern="1200" cap="none" spc="0" normalizeH="0" baseline="0" noProof="0" dirty="0" err="1">
                <a:ln>
                  <a:noFill/>
                </a:ln>
                <a:solidFill>
                  <a:prstClr val="black"/>
                </a:solidFill>
                <a:effectLst/>
                <a:uLnTx/>
                <a:uFillTx/>
                <a:latin typeface="Calibri" panose="020F0502020204030204"/>
                <a:ea typeface="+mn-ea"/>
                <a:cs typeface="+mn-cs"/>
              </a:rPr>
              <a:t>Biorxiv</a:t>
            </a:r>
            <a:r>
              <a:rPr kumimoji="0" lang="en-US" sz="2000" b="1" i="1" u="none" strike="noStrike" kern="1200" cap="none" spc="0" normalizeH="0" baseline="0" noProof="0" dirty="0">
                <a:ln>
                  <a:noFill/>
                </a:ln>
                <a:solidFill>
                  <a:prstClr val="black"/>
                </a:solidFill>
                <a:effectLst/>
                <a:uLnTx/>
                <a:uFillTx/>
                <a:latin typeface="Calibri" panose="020F0502020204030204"/>
                <a:ea typeface="+mn-ea"/>
                <a:cs typeface="+mn-cs"/>
              </a:rPr>
              <a:t>, 2021</a:t>
            </a:r>
          </a:p>
        </p:txBody>
      </p:sp>
    </p:spTree>
    <p:extLst>
      <p:ext uri="{BB962C8B-B14F-4D97-AF65-F5344CB8AC3E}">
        <p14:creationId xmlns:p14="http://schemas.microsoft.com/office/powerpoint/2010/main" val="35940252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13432E-7BED-491D-97C9-D337408A8954}"/>
              </a:ext>
            </a:extLst>
          </p:cNvPr>
          <p:cNvSpPr>
            <a:spLocks noGrp="1"/>
          </p:cNvSpPr>
          <p:nvPr>
            <p:ph type="title"/>
          </p:nvPr>
        </p:nvSpPr>
        <p:spPr>
          <a:xfrm>
            <a:off x="267459" y="37927"/>
            <a:ext cx="11704320" cy="1325563"/>
          </a:xfrm>
        </p:spPr>
        <p:txBody>
          <a:bodyPr>
            <a:normAutofit/>
          </a:bodyPr>
          <a:lstStyle/>
          <a:p>
            <a:r>
              <a:rPr lang="en-US" sz="4000" dirty="0"/>
              <a:t>How much better do proteomics methods need to be?</a:t>
            </a:r>
          </a:p>
        </p:txBody>
      </p:sp>
      <p:sp>
        <p:nvSpPr>
          <p:cNvPr id="3" name="Content Placeholder 2">
            <a:extLst>
              <a:ext uri="{FF2B5EF4-FFF2-40B4-BE49-F238E27FC236}">
                <a16:creationId xmlns:a16="http://schemas.microsoft.com/office/drawing/2014/main" id="{A1A5DC4D-367B-40E9-A1BE-9ABAA92E9FC3}"/>
              </a:ext>
            </a:extLst>
          </p:cNvPr>
          <p:cNvSpPr txBox="1">
            <a:spLocks/>
          </p:cNvSpPr>
          <p:nvPr/>
        </p:nvSpPr>
        <p:spPr>
          <a:xfrm>
            <a:off x="447839" y="1627908"/>
            <a:ext cx="5951861" cy="4554844"/>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400" b="1" i="1" u="none" strike="noStrike" kern="1200" cap="none" spc="0" normalizeH="0" baseline="0" noProof="0" dirty="0">
                <a:ln>
                  <a:noFill/>
                </a:ln>
                <a:solidFill>
                  <a:prstClr val="black"/>
                </a:solidFill>
                <a:effectLst/>
                <a:uLnTx/>
                <a:uFillTx/>
                <a:latin typeface="Calibri" panose="020F0502020204030204"/>
                <a:ea typeface="+mn-ea"/>
                <a:cs typeface="+mn-cs"/>
              </a:rPr>
              <a:t>Proteomics is Hard:</a:t>
            </a: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28600" marR="0" lvl="0" indent="-22860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400,000 mRNA molecules per cell = 40 million reads</a:t>
            </a:r>
          </a:p>
          <a:p>
            <a:pPr marL="685800" marR="0" lvl="1" indent="-22860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Average transcript at ~5-10 copies</a:t>
            </a:r>
          </a:p>
          <a:p>
            <a:pPr marL="228600" marR="0" lvl="0" indent="-22860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10,000,000,000 protein molecules per cell = 1 trillion reads</a:t>
            </a:r>
          </a:p>
          <a:p>
            <a:pPr marL="685800" marR="0" lvl="1" indent="-22860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Average protein at 10</a:t>
            </a:r>
            <a:r>
              <a:rPr kumimoji="0" lang="en-US" sz="1400" b="1" i="0" u="none" strike="noStrike" kern="1200" cap="none" spc="0" normalizeH="0" baseline="30000" noProof="0" dirty="0">
                <a:ln>
                  <a:noFill/>
                </a:ln>
                <a:solidFill>
                  <a:prstClr val="black"/>
                </a:solidFill>
                <a:effectLst/>
                <a:uLnTx/>
                <a:uFillTx/>
                <a:latin typeface="Calibri" panose="020F0502020204030204"/>
                <a:ea typeface="+mn-ea"/>
                <a:cs typeface="+mn-cs"/>
              </a:rPr>
              <a:t>4</a:t>
            </a: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 to 10</a:t>
            </a:r>
            <a:r>
              <a:rPr kumimoji="0" lang="en-US" sz="1400" b="1" i="0" u="none" strike="noStrike" kern="1200" cap="none" spc="0" normalizeH="0" baseline="30000" noProof="0" dirty="0">
                <a:ln>
                  <a:noFill/>
                </a:ln>
                <a:solidFill>
                  <a:prstClr val="black"/>
                </a:solidFill>
                <a:effectLst/>
                <a:uLnTx/>
                <a:uFillTx/>
                <a:latin typeface="Calibri" panose="020F0502020204030204"/>
                <a:ea typeface="+mn-ea"/>
                <a:cs typeface="+mn-cs"/>
              </a:rPr>
              <a:t>5</a:t>
            </a: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 copies</a:t>
            </a:r>
          </a:p>
          <a:p>
            <a:pPr marL="228600" marR="0" lvl="0" indent="-22860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Fluorescent wavelength = 200 – 750 nm</a:t>
            </a:r>
          </a:p>
          <a:p>
            <a:pPr marL="685800" marR="0" lvl="1" indent="-228600" algn="l" defTabSz="914400" rtl="0" eaLnBrk="1" fontAlgn="auto" latinLnBrk="0" hangingPunct="1">
              <a:lnSpc>
                <a:spcPct val="100000"/>
              </a:lnSpc>
              <a:spcBef>
                <a:spcPts val="50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Leads to a practical density of ~1 µm</a:t>
            </a:r>
          </a:p>
          <a:p>
            <a:pPr marL="228600" marR="0" lvl="0" indent="-22860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tab pos="3203575" algn="l"/>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1 million reads</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1 mm</a:t>
            </a:r>
            <a:r>
              <a:rPr kumimoji="0" lang="en-US" sz="1800" b="0" i="0" u="none" strike="noStrike" kern="1200" cap="none" spc="0" normalizeH="0" baseline="30000" noProof="0" dirty="0">
                <a:ln>
                  <a:noFill/>
                </a:ln>
                <a:solidFill>
                  <a:prstClr val="black"/>
                </a:solidFill>
                <a:effectLst/>
                <a:uLnTx/>
                <a:uFillTx/>
                <a:latin typeface="Calibri" panose="020F0502020204030204"/>
                <a:ea typeface="+mn-ea"/>
                <a:cs typeface="+mn-cs"/>
              </a:rPr>
              <a:t>2</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p>
          <a:p>
            <a:pPr marL="228600" marR="0" lvl="0" indent="-22860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tab pos="3203575" algn="l"/>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100 million reads</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1 cm</a:t>
            </a:r>
            <a:r>
              <a:rPr kumimoji="0" lang="en-US" sz="1800" b="0" i="0" u="none" strike="noStrike" kern="1200" cap="none" spc="0" normalizeH="0" baseline="30000" noProof="0" dirty="0">
                <a:ln>
                  <a:noFill/>
                </a:ln>
                <a:solidFill>
                  <a:prstClr val="black"/>
                </a:solidFill>
                <a:effectLst/>
                <a:uLnTx/>
                <a:uFillTx/>
                <a:latin typeface="Calibri" panose="020F0502020204030204"/>
                <a:ea typeface="+mn-ea"/>
                <a:cs typeface="+mn-cs"/>
              </a:rPr>
              <a:t>2</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p>
          <a:p>
            <a:pPr marL="228600" marR="0" lvl="0" indent="-22860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tab pos="3203575" algn="l"/>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10 billion reads: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10 cm</a:t>
            </a:r>
            <a:r>
              <a:rPr kumimoji="0" lang="en-US" sz="1800" b="0" i="0" u="none" strike="noStrike" kern="1200" cap="none" spc="0" normalizeH="0" baseline="30000" noProof="0" dirty="0">
                <a:ln>
                  <a:noFill/>
                </a:ln>
                <a:solidFill>
                  <a:prstClr val="black"/>
                </a:solidFill>
                <a:effectLst/>
                <a:uLnTx/>
                <a:uFillTx/>
                <a:latin typeface="Calibri" panose="020F0502020204030204"/>
                <a:ea typeface="+mn-ea"/>
                <a:cs typeface="+mn-cs"/>
              </a:rPr>
              <a:t>2</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p>
          <a:p>
            <a:pPr marL="228600" marR="0" lvl="0" indent="-22860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tab pos="3203575" algn="l"/>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1 trillion reads: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 m</a:t>
            </a:r>
            <a:r>
              <a:rPr kumimoji="0" lang="en-US" sz="1800" b="0" i="0" u="none" strike="noStrike" kern="1200" cap="none" spc="0" normalizeH="0" baseline="30000" noProof="0" dirty="0">
                <a:ln>
                  <a:noFill/>
                </a:ln>
                <a:solidFill>
                  <a:prstClr val="black"/>
                </a:solidFill>
                <a:effectLst/>
                <a:uLnTx/>
                <a:uFillTx/>
                <a:latin typeface="Calibri" panose="020F0502020204030204"/>
                <a:ea typeface="+mn-ea"/>
                <a:cs typeface="+mn-cs"/>
              </a:rPr>
              <a:t>2</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pic>
        <p:nvPicPr>
          <p:cNvPr id="1026" name="Picture 2">
            <a:extLst>
              <a:ext uri="{FF2B5EF4-FFF2-40B4-BE49-F238E27FC236}">
                <a16:creationId xmlns:a16="http://schemas.microsoft.com/office/drawing/2014/main" id="{10FD4520-9EEB-4D52-A63E-5E8F7CEDB9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69524" y="1307395"/>
            <a:ext cx="1325564" cy="1325564"/>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3">
            <a:extLst>
              <a:ext uri="{FF2B5EF4-FFF2-40B4-BE49-F238E27FC236}">
                <a16:creationId xmlns:a16="http://schemas.microsoft.com/office/drawing/2014/main" id="{F94F7B71-4C81-485B-BB5F-5B9BEA810B3F}"/>
              </a:ext>
            </a:extLst>
          </p:cNvPr>
          <p:cNvGrpSpPr/>
          <p:nvPr/>
        </p:nvGrpSpPr>
        <p:grpSpPr>
          <a:xfrm>
            <a:off x="6669524" y="1307395"/>
            <a:ext cx="2651128" cy="2651128"/>
            <a:chOff x="6669524" y="1307395"/>
            <a:chExt cx="2651128" cy="2651128"/>
          </a:xfrm>
        </p:grpSpPr>
        <p:pic>
          <p:nvPicPr>
            <p:cNvPr id="5" name="Picture 2">
              <a:extLst>
                <a:ext uri="{FF2B5EF4-FFF2-40B4-BE49-F238E27FC236}">
                  <a16:creationId xmlns:a16="http://schemas.microsoft.com/office/drawing/2014/main" id="{91C75104-1739-46B4-8807-219060C6C9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400000">
              <a:off x="7995088" y="1307395"/>
              <a:ext cx="1325564" cy="132556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a:extLst>
                <a:ext uri="{FF2B5EF4-FFF2-40B4-BE49-F238E27FC236}">
                  <a16:creationId xmlns:a16="http://schemas.microsoft.com/office/drawing/2014/main" id="{7D63CC63-914C-4F2E-A89D-7254B3A879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0800000">
              <a:off x="7995088" y="2632959"/>
              <a:ext cx="1325564" cy="132556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a:extLst>
                <a:ext uri="{FF2B5EF4-FFF2-40B4-BE49-F238E27FC236}">
                  <a16:creationId xmlns:a16="http://schemas.microsoft.com/office/drawing/2014/main" id="{BBCE6523-D59E-45E6-8D7F-79C67CF8B6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400000">
              <a:off x="6669524" y="2632959"/>
              <a:ext cx="1325564" cy="1325564"/>
            </a:xfrm>
            <a:prstGeom prst="rect">
              <a:avLst/>
            </a:prstGeom>
            <a:noFill/>
            <a:extLst>
              <a:ext uri="{909E8E84-426E-40DD-AFC4-6F175D3DCCD1}">
                <a14:hiddenFill xmlns:a14="http://schemas.microsoft.com/office/drawing/2010/main">
                  <a:solidFill>
                    <a:srgbClr val="FFFFFF"/>
                  </a:solidFill>
                </a14:hiddenFill>
              </a:ext>
            </a:extLst>
          </p:spPr>
        </p:pic>
      </p:grpSp>
      <p:pic>
        <p:nvPicPr>
          <p:cNvPr id="8" name="Picture 2">
            <a:extLst>
              <a:ext uri="{FF2B5EF4-FFF2-40B4-BE49-F238E27FC236}">
                <a16:creationId xmlns:a16="http://schemas.microsoft.com/office/drawing/2014/main" id="{D2C94C09-FD4B-491E-901D-249C8E4536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400000">
            <a:off x="9320652" y="1307395"/>
            <a:ext cx="1325564" cy="132556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a:extLst>
              <a:ext uri="{FF2B5EF4-FFF2-40B4-BE49-F238E27FC236}">
                <a16:creationId xmlns:a16="http://schemas.microsoft.com/office/drawing/2014/main" id="{0FF8CDBB-EA92-49C3-B968-FDEB3F1F38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0800000">
            <a:off x="9320652" y="2619893"/>
            <a:ext cx="1325564" cy="132556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a:extLst>
              <a:ext uri="{FF2B5EF4-FFF2-40B4-BE49-F238E27FC236}">
                <a16:creationId xmlns:a16="http://schemas.microsoft.com/office/drawing/2014/main" id="{84B70BF9-E9E0-4001-B879-4A47E3E83E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0800000">
            <a:off x="7995088" y="3945456"/>
            <a:ext cx="1325564" cy="132556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a:extLst>
              <a:ext uri="{FF2B5EF4-FFF2-40B4-BE49-F238E27FC236}">
                <a16:creationId xmlns:a16="http://schemas.microsoft.com/office/drawing/2014/main" id="{0D96F7D2-4F5E-48C9-A41B-4C4FB0A3EF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400000">
            <a:off x="6669524" y="3945456"/>
            <a:ext cx="1325564" cy="1325564"/>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a:extLst>
              <a:ext uri="{FF2B5EF4-FFF2-40B4-BE49-F238E27FC236}">
                <a16:creationId xmlns:a16="http://schemas.microsoft.com/office/drawing/2014/main" id="{9DDB51CE-D474-4B33-865D-9BF2498A9A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0800000">
            <a:off x="9320652" y="3932390"/>
            <a:ext cx="1325564" cy="132556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a:extLst>
              <a:ext uri="{FF2B5EF4-FFF2-40B4-BE49-F238E27FC236}">
                <a16:creationId xmlns:a16="http://schemas.microsoft.com/office/drawing/2014/main" id="{FF6EF28B-BD8F-4D33-A292-9E0BD79A7C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0800000">
            <a:off x="7995088" y="5244888"/>
            <a:ext cx="1325564" cy="1325564"/>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a:extLst>
              <a:ext uri="{FF2B5EF4-FFF2-40B4-BE49-F238E27FC236}">
                <a16:creationId xmlns:a16="http://schemas.microsoft.com/office/drawing/2014/main" id="{C194C38F-CC90-4EAD-B0B9-C2B0D4719F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400000">
            <a:off x="6669524" y="5244888"/>
            <a:ext cx="1325564" cy="1325564"/>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a:extLst>
              <a:ext uri="{FF2B5EF4-FFF2-40B4-BE49-F238E27FC236}">
                <a16:creationId xmlns:a16="http://schemas.microsoft.com/office/drawing/2014/main" id="{4EC22A3F-568A-4CBB-9C7D-5D0AD5831E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0800000">
            <a:off x="9320652" y="5231822"/>
            <a:ext cx="1325564" cy="1325564"/>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a:extLst>
              <a:ext uri="{FF2B5EF4-FFF2-40B4-BE49-F238E27FC236}">
                <a16:creationId xmlns:a16="http://schemas.microsoft.com/office/drawing/2014/main" id="{313A0026-593D-42DC-A576-1D2BA19DC4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400000">
            <a:off x="10646215" y="1307395"/>
            <a:ext cx="1325564" cy="1325564"/>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a:extLst>
              <a:ext uri="{FF2B5EF4-FFF2-40B4-BE49-F238E27FC236}">
                <a16:creationId xmlns:a16="http://schemas.microsoft.com/office/drawing/2014/main" id="{662F2ACC-04B7-4526-BAAB-00B3D127BA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0800000">
            <a:off x="10646215" y="2636790"/>
            <a:ext cx="1325564" cy="1325564"/>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a:extLst>
              <a:ext uri="{FF2B5EF4-FFF2-40B4-BE49-F238E27FC236}">
                <a16:creationId xmlns:a16="http://schemas.microsoft.com/office/drawing/2014/main" id="{726CE81C-2AAD-4F03-BA77-E67E3B5C09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0800000">
            <a:off x="10646215" y="3949287"/>
            <a:ext cx="1325564" cy="1325564"/>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a:extLst>
              <a:ext uri="{FF2B5EF4-FFF2-40B4-BE49-F238E27FC236}">
                <a16:creationId xmlns:a16="http://schemas.microsoft.com/office/drawing/2014/main" id="{4E7883BC-819D-4141-91E1-B3A48EABEE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0800000">
            <a:off x="10646215" y="5248719"/>
            <a:ext cx="1325564" cy="1325564"/>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BE6F445A-D1EB-4C98-901F-70B330289628}"/>
              </a:ext>
            </a:extLst>
          </p:cNvPr>
          <p:cNvSpPr txBox="1"/>
          <p:nvPr/>
        </p:nvSpPr>
        <p:spPr>
          <a:xfrm>
            <a:off x="6909849" y="3222180"/>
            <a:ext cx="4792107" cy="1446550"/>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prstClr val="black"/>
                </a:solidFill>
                <a:effectLst/>
                <a:uLnTx/>
                <a:uFillTx/>
                <a:latin typeface="Calibri" panose="020F0502020204030204"/>
                <a:ea typeface="+mn-ea"/>
                <a:cs typeface="+mn-cs"/>
              </a:rPr>
              <a:t>Scaling in Powers of 10 is Hard</a:t>
            </a:r>
          </a:p>
        </p:txBody>
      </p:sp>
    </p:spTree>
    <p:custDataLst>
      <p:tags r:id="rId1"/>
    </p:custDataLst>
    <p:extLst>
      <p:ext uri="{BB962C8B-B14F-4D97-AF65-F5344CB8AC3E}">
        <p14:creationId xmlns:p14="http://schemas.microsoft.com/office/powerpoint/2010/main" val="1892445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9" end="9"/>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9"/>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8"/>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7"/>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6"/>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643EC4-7A63-E33D-2B78-DE5824740033}"/>
              </a:ext>
            </a:extLst>
          </p:cNvPr>
          <p:cNvSpPr>
            <a:spLocks noGrp="1"/>
          </p:cNvSpPr>
          <p:nvPr>
            <p:ph type="title"/>
          </p:nvPr>
        </p:nvSpPr>
        <p:spPr>
          <a:xfrm>
            <a:off x="826477" y="212161"/>
            <a:ext cx="10515600" cy="1325563"/>
          </a:xfrm>
        </p:spPr>
        <p:txBody>
          <a:bodyPr/>
          <a:lstStyle/>
          <a:p>
            <a:r>
              <a:rPr lang="en-US" dirty="0"/>
              <a:t>Why do RNA-Seq Methods Perform 100 reads for every mRNA molecule?</a:t>
            </a:r>
          </a:p>
        </p:txBody>
      </p:sp>
      <p:sp>
        <p:nvSpPr>
          <p:cNvPr id="3" name="Content Placeholder 2">
            <a:extLst>
              <a:ext uri="{FF2B5EF4-FFF2-40B4-BE49-F238E27FC236}">
                <a16:creationId xmlns:a16="http://schemas.microsoft.com/office/drawing/2014/main" id="{2098B957-821B-C37B-B9A6-18DF93AE8EBA}"/>
              </a:ext>
            </a:extLst>
          </p:cNvPr>
          <p:cNvSpPr>
            <a:spLocks noGrp="1"/>
          </p:cNvSpPr>
          <p:nvPr>
            <p:ph idx="1"/>
          </p:nvPr>
        </p:nvSpPr>
        <p:spPr>
          <a:xfrm>
            <a:off x="386861" y="1927742"/>
            <a:ext cx="11394831" cy="2215193"/>
          </a:xfrm>
        </p:spPr>
        <p:txBody>
          <a:bodyPr>
            <a:normAutofit fontScale="92500"/>
          </a:bodyPr>
          <a:lstStyle/>
          <a:p>
            <a:r>
              <a:rPr lang="en-US" sz="3600" dirty="0"/>
              <a:t>100 counts is the LLOQ for methods that are “shot noise limited”</a:t>
            </a:r>
          </a:p>
          <a:p>
            <a:r>
              <a:rPr lang="en-US" sz="3600" i="1" dirty="0"/>
              <a:t>Shot noise (aka Poisson noise, counting noise): </a:t>
            </a:r>
            <a:r>
              <a:rPr lang="en-US" sz="3600" dirty="0"/>
              <a:t>Random counting variations (often associated with a current). The higher the counts, the larger the shot noise. </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8529D20A-F312-24EF-5688-AF663FBDF83F}"/>
                  </a:ext>
                </a:extLst>
              </p:cNvPr>
              <p:cNvSpPr txBox="1"/>
              <p:nvPr/>
            </p:nvSpPr>
            <p:spPr>
              <a:xfrm>
                <a:off x="5030900" y="4083314"/>
                <a:ext cx="2130199" cy="752322"/>
              </a:xfrm>
              <a:prstGeom prst="rect">
                <a:avLst/>
              </a:prstGeom>
              <a:solidFill>
                <a:schemeClr val="bg1"/>
              </a:solidFill>
              <a:ln w="19050">
                <a:solidFill>
                  <a:schemeClr val="tx1"/>
                </a:solidFill>
              </a:ln>
              <a:effectLst>
                <a:outerShdw blurRad="50800" dist="38100" dir="2700000" algn="tl" rotWithShape="0">
                  <a:prstClr val="black">
                    <a:alpha val="40000"/>
                  </a:prstClr>
                </a:outerShdw>
              </a:effectLst>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4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𝜎</m:t>
                      </m:r>
                      <m:r>
                        <a:rPr kumimoji="0" lang="en-US" sz="4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 </m:t>
                      </m:r>
                      <m:rad>
                        <m:radPr>
                          <m:degHide m:val="on"/>
                          <m:ctrlPr>
                            <a:rPr kumimoji="0" lang="en-US" sz="4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radPr>
                        <m:deg/>
                        <m:e>
                          <m:r>
                            <a:rPr kumimoji="0" lang="en-US" sz="4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𝑁</m:t>
                          </m:r>
                        </m:e>
                      </m:rad>
                    </m:oMath>
                  </m:oMathPara>
                </a14:m>
                <a:endParaRPr kumimoji="0" lang="en-US" sz="4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4" name="TextBox 3">
                <a:extLst>
                  <a:ext uri="{FF2B5EF4-FFF2-40B4-BE49-F238E27FC236}">
                    <a16:creationId xmlns:a16="http://schemas.microsoft.com/office/drawing/2014/main" id="{8529D20A-F312-24EF-5688-AF663FBDF83F}"/>
                  </a:ext>
                </a:extLst>
              </p:cNvPr>
              <p:cNvSpPr txBox="1">
                <a:spLocks noRot="1" noChangeAspect="1" noMove="1" noResize="1" noEditPoints="1" noAdjustHandles="1" noChangeArrowheads="1" noChangeShapeType="1" noTextEdit="1"/>
              </p:cNvSpPr>
              <p:nvPr/>
            </p:nvSpPr>
            <p:spPr>
              <a:xfrm>
                <a:off x="5030900" y="4083314"/>
                <a:ext cx="2130199" cy="752322"/>
              </a:xfrm>
              <a:prstGeom prst="rect">
                <a:avLst/>
              </a:prstGeom>
              <a:blipFill>
                <a:blip r:embed="rId2"/>
                <a:stretch>
                  <a:fillRect/>
                </a:stretch>
              </a:blipFill>
              <a:ln w="19050">
                <a:solidFill>
                  <a:schemeClr val="tx1"/>
                </a:solidFill>
              </a:ln>
              <a:effectLst>
                <a:outerShdw blurRad="50800" dist="38100" dir="2700000" algn="tl" rotWithShape="0">
                  <a:prstClr val="black">
                    <a:alpha val="40000"/>
                  </a:prstClr>
                </a:outerShdw>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F84B099-4744-0E2E-E8B2-473889B4B3A0}"/>
                  </a:ext>
                </a:extLst>
              </p:cNvPr>
              <p:cNvSpPr txBox="1"/>
              <p:nvPr/>
            </p:nvSpPr>
            <p:spPr>
              <a:xfrm>
                <a:off x="3703917" y="5064337"/>
                <a:ext cx="4615354" cy="1525802"/>
              </a:xfrm>
              <a:prstGeom prst="rect">
                <a:avLst/>
              </a:prstGeom>
              <a:solidFill>
                <a:schemeClr val="bg1"/>
              </a:solidFill>
              <a:ln w="19050">
                <a:solidFill>
                  <a:schemeClr val="tx1"/>
                </a:solidFill>
              </a:ln>
              <a:effectLst>
                <a:outerShdw blurRad="50800" dist="38100" dir="2700000" algn="tl" rotWithShape="0">
                  <a:prstClr val="black">
                    <a:alpha val="40000"/>
                  </a:prstClr>
                </a:outerShdw>
              </a:effectLst>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0" lang="en-US" sz="4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Pr>
                        <m:num>
                          <m:r>
                            <a:rPr kumimoji="0" lang="en-US" sz="4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𝑆</m:t>
                          </m:r>
                        </m:num>
                        <m:den>
                          <m:r>
                            <a:rPr kumimoji="0" lang="en-US" sz="4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𝑁</m:t>
                          </m:r>
                        </m:den>
                      </m:f>
                      <m:r>
                        <a:rPr kumimoji="0" lang="en-US" sz="4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f>
                        <m:fPr>
                          <m:ctrlPr>
                            <a:rPr kumimoji="0" lang="en-US" sz="4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fPr>
                        <m:num>
                          <m:r>
                            <a:rPr kumimoji="0" lang="en-US" sz="4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𝑁</m:t>
                          </m:r>
                        </m:num>
                        <m:den>
                          <m:r>
                            <a:rPr kumimoji="0" lang="en-US" sz="4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𝜎</m:t>
                          </m:r>
                        </m:den>
                      </m:f>
                      <m:r>
                        <a:rPr kumimoji="0" lang="en-US" sz="4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f>
                        <m:fPr>
                          <m:ctrlPr>
                            <a:rPr kumimoji="0" lang="en-US" sz="4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Pr>
                        <m:num>
                          <m:r>
                            <a:rPr kumimoji="0" lang="en-US" sz="4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𝑁</m:t>
                          </m:r>
                        </m:num>
                        <m:den>
                          <m:rad>
                            <m:radPr>
                              <m:degHide m:val="on"/>
                              <m:ctrlPr>
                                <a:rPr kumimoji="0" lang="en-US" sz="4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radPr>
                            <m:deg/>
                            <m:e>
                              <m:r>
                                <a:rPr kumimoji="0" lang="en-US" sz="4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𝑁</m:t>
                              </m:r>
                            </m:e>
                          </m:rad>
                        </m:den>
                      </m:f>
                    </m:oMath>
                  </m:oMathPara>
                </a14:m>
                <a:endParaRPr kumimoji="0" lang="en-US" sz="4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6" name="TextBox 5">
                <a:extLst>
                  <a:ext uri="{FF2B5EF4-FFF2-40B4-BE49-F238E27FC236}">
                    <a16:creationId xmlns:a16="http://schemas.microsoft.com/office/drawing/2014/main" id="{DF84B099-4744-0E2E-E8B2-473889B4B3A0}"/>
                  </a:ext>
                </a:extLst>
              </p:cNvPr>
              <p:cNvSpPr txBox="1">
                <a:spLocks noRot="1" noChangeAspect="1" noMove="1" noResize="1" noEditPoints="1" noAdjustHandles="1" noChangeArrowheads="1" noChangeShapeType="1" noTextEdit="1"/>
              </p:cNvSpPr>
              <p:nvPr/>
            </p:nvSpPr>
            <p:spPr>
              <a:xfrm>
                <a:off x="3703917" y="5064337"/>
                <a:ext cx="4615354" cy="1525802"/>
              </a:xfrm>
              <a:prstGeom prst="rect">
                <a:avLst/>
              </a:prstGeom>
              <a:blipFill>
                <a:blip r:embed="rId3"/>
                <a:stretch>
                  <a:fillRect/>
                </a:stretch>
              </a:blipFill>
              <a:ln w="19050">
                <a:solidFill>
                  <a:schemeClr val="tx1"/>
                </a:solidFill>
              </a:ln>
              <a:effectLst>
                <a:outerShdw blurRad="50800" dist="38100" dir="2700000" algn="tl" rotWithShape="0">
                  <a:prstClr val="black">
                    <a:alpha val="40000"/>
                  </a:prstClr>
                </a:outerShdw>
              </a:effectLst>
            </p:spPr>
            <p:txBody>
              <a:bodyPr/>
              <a:lstStyle/>
              <a:p>
                <a:r>
                  <a:rPr lang="en-US">
                    <a:noFill/>
                  </a:rPr>
                  <a:t> </a:t>
                </a:r>
              </a:p>
            </p:txBody>
          </p:sp>
        </mc:Fallback>
      </mc:AlternateContent>
    </p:spTree>
    <p:extLst>
      <p:ext uri="{BB962C8B-B14F-4D97-AF65-F5344CB8AC3E}">
        <p14:creationId xmlns:p14="http://schemas.microsoft.com/office/powerpoint/2010/main" val="41791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C76F9099-9C17-3955-B2B5-596563AF9B61}"/>
              </a:ext>
            </a:extLst>
          </p:cNvPr>
          <p:cNvSpPr/>
          <p:nvPr/>
        </p:nvSpPr>
        <p:spPr>
          <a:xfrm>
            <a:off x="6676380" y="4325641"/>
            <a:ext cx="4588576" cy="2320198"/>
          </a:xfrm>
          <a:prstGeom prst="rect">
            <a:avLst/>
          </a:prstGeom>
          <a:solidFill>
            <a:schemeClr val="bg1"/>
          </a:solidFill>
          <a:ln w="28575">
            <a:solidFill>
              <a:schemeClr val="tx1"/>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9358314A-441D-9434-882D-F1F0C3B9FF34}"/>
              </a:ext>
            </a:extLst>
          </p:cNvPr>
          <p:cNvSpPr/>
          <p:nvPr/>
        </p:nvSpPr>
        <p:spPr>
          <a:xfrm>
            <a:off x="705853" y="4325641"/>
            <a:ext cx="3995651" cy="2320198"/>
          </a:xfrm>
          <a:prstGeom prst="rect">
            <a:avLst/>
          </a:prstGeom>
          <a:solidFill>
            <a:schemeClr val="bg1"/>
          </a:solidFill>
          <a:ln w="28575">
            <a:solidFill>
              <a:schemeClr val="tx1"/>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7643EC4-7A63-E33D-2B78-DE5824740033}"/>
              </a:ext>
            </a:extLst>
          </p:cNvPr>
          <p:cNvSpPr>
            <a:spLocks noGrp="1"/>
          </p:cNvSpPr>
          <p:nvPr>
            <p:ph type="title"/>
          </p:nvPr>
        </p:nvSpPr>
        <p:spPr>
          <a:xfrm>
            <a:off x="826477" y="212161"/>
            <a:ext cx="10515600" cy="1325563"/>
          </a:xfrm>
        </p:spPr>
        <p:txBody>
          <a:bodyPr/>
          <a:lstStyle/>
          <a:p>
            <a:r>
              <a:rPr lang="en-US" dirty="0"/>
              <a:t>Why do RNA-Seq Methods Perform 100 reads for every mRNA molecule?</a:t>
            </a:r>
          </a:p>
        </p:txBody>
      </p:sp>
      <p:sp>
        <p:nvSpPr>
          <p:cNvPr id="3" name="Content Placeholder 2">
            <a:extLst>
              <a:ext uri="{FF2B5EF4-FFF2-40B4-BE49-F238E27FC236}">
                <a16:creationId xmlns:a16="http://schemas.microsoft.com/office/drawing/2014/main" id="{2098B957-821B-C37B-B9A6-18DF93AE8EBA}"/>
              </a:ext>
            </a:extLst>
          </p:cNvPr>
          <p:cNvSpPr>
            <a:spLocks noGrp="1"/>
          </p:cNvSpPr>
          <p:nvPr>
            <p:ph idx="1"/>
          </p:nvPr>
        </p:nvSpPr>
        <p:spPr>
          <a:xfrm>
            <a:off x="386861" y="1927742"/>
            <a:ext cx="11394831" cy="2215193"/>
          </a:xfrm>
        </p:spPr>
        <p:txBody>
          <a:bodyPr>
            <a:normAutofit fontScale="92500"/>
          </a:bodyPr>
          <a:lstStyle/>
          <a:p>
            <a:r>
              <a:rPr lang="en-US" sz="3600" dirty="0"/>
              <a:t>100 counts is the LLOQ for methods that are “shot noise limited”</a:t>
            </a:r>
          </a:p>
          <a:p>
            <a:r>
              <a:rPr lang="en-US" sz="3600" i="1" dirty="0"/>
              <a:t>Shot noise (aka Poisson noise, counting noise): </a:t>
            </a:r>
            <a:r>
              <a:rPr lang="en-US" sz="3600" dirty="0"/>
              <a:t>Random counting variations (often associated with a current). The higher the counts, the larger the shot noise. </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1C8A8590-8221-0193-C890-3D6D34D1CBE0}"/>
                  </a:ext>
                </a:extLst>
              </p:cNvPr>
              <p:cNvSpPr txBox="1"/>
              <p:nvPr/>
            </p:nvSpPr>
            <p:spPr>
              <a:xfrm>
                <a:off x="768855" y="5031568"/>
                <a:ext cx="3995651" cy="139858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0" lang="en-US" sz="4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Pr>
                        <m:num>
                          <m:r>
                            <a:rPr kumimoji="0" lang="en-US" sz="4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𝑆</m:t>
                          </m:r>
                        </m:num>
                        <m:den>
                          <m:r>
                            <a:rPr kumimoji="0" lang="en-US" sz="4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𝑁</m:t>
                          </m:r>
                        </m:den>
                      </m:f>
                      <m:r>
                        <a:rPr kumimoji="0" lang="en-US" sz="4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f>
                        <m:fPr>
                          <m:ctrlPr>
                            <a:rPr kumimoji="0" lang="en-US" sz="4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fPr>
                        <m:num>
                          <m:r>
                            <a:rPr kumimoji="0" lang="en-US" sz="4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9</m:t>
                          </m:r>
                        </m:num>
                        <m:den>
                          <m:rad>
                            <m:radPr>
                              <m:degHide m:val="on"/>
                              <m:ctrlPr>
                                <a:rPr kumimoji="0" lang="en-US" sz="4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radPr>
                            <m:deg/>
                            <m:e>
                              <m:r>
                                <a:rPr kumimoji="0" lang="en-US" sz="4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9</m:t>
                              </m:r>
                            </m:e>
                          </m:rad>
                        </m:den>
                      </m:f>
                      <m:r>
                        <a:rPr kumimoji="0" lang="en-US" sz="4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=3</m:t>
                      </m:r>
                    </m:oMath>
                  </m:oMathPara>
                </a14:m>
                <a:endParaRPr kumimoji="0" lang="en-US" sz="4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5" name="TextBox 4">
                <a:extLst>
                  <a:ext uri="{FF2B5EF4-FFF2-40B4-BE49-F238E27FC236}">
                    <a16:creationId xmlns:a16="http://schemas.microsoft.com/office/drawing/2014/main" id="{1C8A8590-8221-0193-C890-3D6D34D1CBE0}"/>
                  </a:ext>
                </a:extLst>
              </p:cNvPr>
              <p:cNvSpPr txBox="1">
                <a:spLocks noRot="1" noChangeAspect="1" noMove="1" noResize="1" noEditPoints="1" noAdjustHandles="1" noChangeArrowheads="1" noChangeShapeType="1" noTextEdit="1"/>
              </p:cNvSpPr>
              <p:nvPr/>
            </p:nvSpPr>
            <p:spPr>
              <a:xfrm>
                <a:off x="768855" y="5031568"/>
                <a:ext cx="3995651" cy="1398588"/>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89A8B485-ED8A-F059-0F0B-4ADF7F19912C}"/>
                  </a:ext>
                </a:extLst>
              </p:cNvPr>
              <p:cNvSpPr txBox="1"/>
              <p:nvPr/>
            </p:nvSpPr>
            <p:spPr>
              <a:xfrm>
                <a:off x="6691839" y="5031568"/>
                <a:ext cx="4588576" cy="139858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0" lang="en-US" sz="4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Pr>
                        <m:num>
                          <m:r>
                            <a:rPr kumimoji="0" lang="en-US" sz="4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𝑆</m:t>
                          </m:r>
                        </m:num>
                        <m:den>
                          <m:r>
                            <a:rPr kumimoji="0" lang="en-US" sz="4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𝑁</m:t>
                          </m:r>
                        </m:den>
                      </m:f>
                      <m:r>
                        <a:rPr kumimoji="0" lang="en-US" sz="4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f>
                        <m:fPr>
                          <m:ctrlPr>
                            <a:rPr kumimoji="0" lang="en-US" sz="4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fPr>
                        <m:num>
                          <m:r>
                            <a:rPr kumimoji="0" lang="en-US" sz="4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100</m:t>
                          </m:r>
                        </m:num>
                        <m:den>
                          <m:rad>
                            <m:radPr>
                              <m:degHide m:val="on"/>
                              <m:ctrlPr>
                                <a:rPr kumimoji="0" lang="en-US" sz="4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radPr>
                            <m:deg/>
                            <m:e>
                              <m:r>
                                <a:rPr kumimoji="0" lang="en-US" sz="4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100</m:t>
                              </m:r>
                            </m:e>
                          </m:rad>
                        </m:den>
                      </m:f>
                      <m:r>
                        <a:rPr kumimoji="0" lang="en-US" sz="4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=10</m:t>
                      </m:r>
                    </m:oMath>
                  </m:oMathPara>
                </a14:m>
                <a:endParaRPr kumimoji="0" lang="en-US" sz="4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7" name="TextBox 6">
                <a:extLst>
                  <a:ext uri="{FF2B5EF4-FFF2-40B4-BE49-F238E27FC236}">
                    <a16:creationId xmlns:a16="http://schemas.microsoft.com/office/drawing/2014/main" id="{89A8B485-ED8A-F059-0F0B-4ADF7F19912C}"/>
                  </a:ext>
                </a:extLst>
              </p:cNvPr>
              <p:cNvSpPr txBox="1">
                <a:spLocks noRot="1" noChangeAspect="1" noMove="1" noResize="1" noEditPoints="1" noAdjustHandles="1" noChangeArrowheads="1" noChangeShapeType="1" noTextEdit="1"/>
              </p:cNvSpPr>
              <p:nvPr/>
            </p:nvSpPr>
            <p:spPr>
              <a:xfrm>
                <a:off x="6691839" y="5031568"/>
                <a:ext cx="4588576" cy="1398588"/>
              </a:xfrm>
              <a:prstGeom prst="rect">
                <a:avLst/>
              </a:prstGeom>
              <a:blipFill>
                <a:blip r:embed="rId3"/>
                <a:stretch>
                  <a:fillRect/>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E6C8C337-C481-8B00-D0B0-F4C492476C67}"/>
              </a:ext>
            </a:extLst>
          </p:cNvPr>
          <p:cNvSpPr txBox="1"/>
          <p:nvPr/>
        </p:nvSpPr>
        <p:spPr>
          <a:xfrm>
            <a:off x="920277" y="4325943"/>
            <a:ext cx="3692807" cy="52322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Limit of Detection (LOD)</a:t>
            </a:r>
          </a:p>
        </p:txBody>
      </p:sp>
      <p:sp>
        <p:nvSpPr>
          <p:cNvPr id="9" name="TextBox 8">
            <a:extLst>
              <a:ext uri="{FF2B5EF4-FFF2-40B4-BE49-F238E27FC236}">
                <a16:creationId xmlns:a16="http://schemas.microsoft.com/office/drawing/2014/main" id="{7BB9F322-13D9-1D30-E359-46B9F682890B}"/>
              </a:ext>
            </a:extLst>
          </p:cNvPr>
          <p:cNvSpPr txBox="1"/>
          <p:nvPr/>
        </p:nvSpPr>
        <p:spPr>
          <a:xfrm>
            <a:off x="6820759" y="4325641"/>
            <a:ext cx="4330737" cy="52322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Lower Limit of Quant (LLOQ)</a:t>
            </a:r>
          </a:p>
        </p:txBody>
      </p:sp>
    </p:spTree>
    <p:extLst>
      <p:ext uri="{BB962C8B-B14F-4D97-AF65-F5344CB8AC3E}">
        <p14:creationId xmlns:p14="http://schemas.microsoft.com/office/powerpoint/2010/main" val="16666232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8EC315B-39EC-E74F-C77A-7332BECFE6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46375" y="0"/>
            <a:ext cx="669925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15712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6" name="Picture 115">
            <a:extLst>
              <a:ext uri="{FF2B5EF4-FFF2-40B4-BE49-F238E27FC236}">
                <a16:creationId xmlns:a16="http://schemas.microsoft.com/office/drawing/2014/main" id="{8F9B5BCD-F588-1DC4-FD34-E3157BC62A06}"/>
              </a:ext>
            </a:extLst>
          </p:cNvPr>
          <p:cNvPicPr>
            <a:picLocks noChangeAspect="1"/>
          </p:cNvPicPr>
          <p:nvPr/>
        </p:nvPicPr>
        <p:blipFill>
          <a:blip r:embed="rId2"/>
          <a:stretch>
            <a:fillRect/>
          </a:stretch>
        </p:blipFill>
        <p:spPr>
          <a:xfrm>
            <a:off x="1125766" y="1780472"/>
            <a:ext cx="3794772" cy="2920362"/>
          </a:xfrm>
          <a:prstGeom prst="rect">
            <a:avLst/>
          </a:prstGeom>
        </p:spPr>
      </p:pic>
      <p:sp>
        <p:nvSpPr>
          <p:cNvPr id="4" name="Title 3">
            <a:extLst>
              <a:ext uri="{FF2B5EF4-FFF2-40B4-BE49-F238E27FC236}">
                <a16:creationId xmlns:a16="http://schemas.microsoft.com/office/drawing/2014/main" id="{57575767-CE7D-A3F9-968B-88FB73422B17}"/>
              </a:ext>
            </a:extLst>
          </p:cNvPr>
          <p:cNvSpPr>
            <a:spLocks noGrp="1"/>
          </p:cNvSpPr>
          <p:nvPr>
            <p:ph type="title"/>
          </p:nvPr>
        </p:nvSpPr>
        <p:spPr>
          <a:xfrm>
            <a:off x="912331" y="70391"/>
            <a:ext cx="10515600" cy="1325563"/>
          </a:xfrm>
        </p:spPr>
        <p:txBody>
          <a:bodyPr/>
          <a:lstStyle/>
          <a:p>
            <a:r>
              <a:rPr lang="en-US" dirty="0"/>
              <a:t>True assessment of LOD and LLOQ Requires Assessment of Background</a:t>
            </a:r>
          </a:p>
        </p:txBody>
      </p:sp>
      <p:sp>
        <p:nvSpPr>
          <p:cNvPr id="124" name="Rectangle 123">
            <a:extLst>
              <a:ext uri="{FF2B5EF4-FFF2-40B4-BE49-F238E27FC236}">
                <a16:creationId xmlns:a16="http://schemas.microsoft.com/office/drawing/2014/main" id="{606C7D95-5A64-9D25-F4B8-8AC7BB341122}"/>
              </a:ext>
            </a:extLst>
          </p:cNvPr>
          <p:cNvSpPr/>
          <p:nvPr/>
        </p:nvSpPr>
        <p:spPr>
          <a:xfrm>
            <a:off x="1492281" y="4079255"/>
            <a:ext cx="1099349" cy="140677"/>
          </a:xfrm>
          <a:prstGeom prst="rect">
            <a:avLst/>
          </a:prstGeom>
          <a:solidFill>
            <a:srgbClr val="FFFF66">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18" name="Straight Connector 117">
            <a:extLst>
              <a:ext uri="{FF2B5EF4-FFF2-40B4-BE49-F238E27FC236}">
                <a16:creationId xmlns:a16="http://schemas.microsoft.com/office/drawing/2014/main" id="{88B95D59-0E59-4205-C539-2B12207454E8}"/>
              </a:ext>
            </a:extLst>
          </p:cNvPr>
          <p:cNvCxnSpPr>
            <a:cxnSpLocks/>
          </p:cNvCxnSpPr>
          <p:nvPr/>
        </p:nvCxnSpPr>
        <p:spPr>
          <a:xfrm>
            <a:off x="1492281" y="4148606"/>
            <a:ext cx="1099349"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13B26626-7D54-4C86-FB56-357AD2EB2FA6}"/>
              </a:ext>
            </a:extLst>
          </p:cNvPr>
          <p:cNvCxnSpPr>
            <a:cxnSpLocks/>
          </p:cNvCxnSpPr>
          <p:nvPr/>
        </p:nvCxnSpPr>
        <p:spPr>
          <a:xfrm flipV="1">
            <a:off x="2591630" y="1780219"/>
            <a:ext cx="2328908" cy="2376408"/>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6A49A7DF-D5E9-E66D-21DF-CD3C9C1FD3CC}"/>
              </a:ext>
            </a:extLst>
          </p:cNvPr>
          <p:cNvCxnSpPr>
            <a:cxnSpLocks/>
          </p:cNvCxnSpPr>
          <p:nvPr/>
        </p:nvCxnSpPr>
        <p:spPr>
          <a:xfrm>
            <a:off x="1504001" y="3957334"/>
            <a:ext cx="1270509" cy="0"/>
          </a:xfrm>
          <a:prstGeom prst="line">
            <a:avLst/>
          </a:prstGeom>
          <a:ln w="381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2B74BAE4-2442-F0CC-5935-0C156F41A3CD}"/>
              </a:ext>
            </a:extLst>
          </p:cNvPr>
          <p:cNvCxnSpPr>
            <a:cxnSpLocks/>
          </p:cNvCxnSpPr>
          <p:nvPr/>
        </p:nvCxnSpPr>
        <p:spPr>
          <a:xfrm flipV="1">
            <a:off x="3000982" y="2671799"/>
            <a:ext cx="22170" cy="1484828"/>
          </a:xfrm>
          <a:prstGeom prst="line">
            <a:avLst/>
          </a:prstGeom>
          <a:ln w="38100">
            <a:solidFill>
              <a:schemeClr val="accent6">
                <a:lumMod val="75000"/>
              </a:schemeClr>
            </a:solidFill>
            <a:prstDash val="solid"/>
          </a:ln>
        </p:spPr>
        <p:style>
          <a:lnRef idx="1">
            <a:schemeClr val="accent1"/>
          </a:lnRef>
          <a:fillRef idx="0">
            <a:schemeClr val="accent1"/>
          </a:fillRef>
          <a:effectRef idx="0">
            <a:schemeClr val="accent1"/>
          </a:effectRef>
          <a:fontRef idx="minor">
            <a:schemeClr val="tx1"/>
          </a:fontRef>
        </p:style>
      </p:cxnSp>
      <p:sp>
        <p:nvSpPr>
          <p:cNvPr id="129" name="TextBox 128">
            <a:extLst>
              <a:ext uri="{FF2B5EF4-FFF2-40B4-BE49-F238E27FC236}">
                <a16:creationId xmlns:a16="http://schemas.microsoft.com/office/drawing/2014/main" id="{7D839869-9286-4002-1270-515E50AEF319}"/>
              </a:ext>
            </a:extLst>
          </p:cNvPr>
          <p:cNvSpPr txBox="1"/>
          <p:nvPr/>
        </p:nvSpPr>
        <p:spPr>
          <a:xfrm>
            <a:off x="2364923" y="2671799"/>
            <a:ext cx="700513"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0000"/>
                </a:solidFill>
                <a:effectLst/>
                <a:uLnTx/>
                <a:uFillTx/>
                <a:latin typeface="Calibri" panose="020F0502020204030204"/>
                <a:ea typeface="+mn-ea"/>
                <a:cs typeface="+mn-cs"/>
              </a:rPr>
              <a:t>LOD</a:t>
            </a:r>
          </a:p>
        </p:txBody>
      </p:sp>
      <p:cxnSp>
        <p:nvCxnSpPr>
          <p:cNvPr id="130" name="Straight Connector 129">
            <a:extLst>
              <a:ext uri="{FF2B5EF4-FFF2-40B4-BE49-F238E27FC236}">
                <a16:creationId xmlns:a16="http://schemas.microsoft.com/office/drawing/2014/main" id="{C64FFA20-86E3-8F73-1700-9A0F595E32C9}"/>
              </a:ext>
            </a:extLst>
          </p:cNvPr>
          <p:cNvCxnSpPr>
            <a:cxnSpLocks/>
          </p:cNvCxnSpPr>
          <p:nvPr/>
        </p:nvCxnSpPr>
        <p:spPr>
          <a:xfrm flipV="1">
            <a:off x="2715180" y="3136966"/>
            <a:ext cx="0" cy="820368"/>
          </a:xfrm>
          <a:prstGeom prst="line">
            <a:avLst/>
          </a:prstGeom>
          <a:ln w="38100">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135" name="TextBox 134">
            <a:extLst>
              <a:ext uri="{FF2B5EF4-FFF2-40B4-BE49-F238E27FC236}">
                <a16:creationId xmlns:a16="http://schemas.microsoft.com/office/drawing/2014/main" id="{8C740C04-FC3E-CB86-418F-EC66FB583F2B}"/>
              </a:ext>
            </a:extLst>
          </p:cNvPr>
          <p:cNvSpPr txBox="1"/>
          <p:nvPr/>
        </p:nvSpPr>
        <p:spPr>
          <a:xfrm>
            <a:off x="2661810" y="2276640"/>
            <a:ext cx="847989"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70AD47">
                    <a:lumMod val="75000"/>
                  </a:srgbClr>
                </a:solidFill>
                <a:effectLst/>
                <a:uLnTx/>
                <a:uFillTx/>
                <a:latin typeface="Calibri" panose="020F0502020204030204"/>
                <a:ea typeface="+mn-ea"/>
                <a:cs typeface="+mn-cs"/>
              </a:rPr>
              <a:t>LLOQ</a:t>
            </a:r>
          </a:p>
        </p:txBody>
      </p:sp>
      <p:cxnSp>
        <p:nvCxnSpPr>
          <p:cNvPr id="143" name="Straight Connector 142">
            <a:extLst>
              <a:ext uri="{FF2B5EF4-FFF2-40B4-BE49-F238E27FC236}">
                <a16:creationId xmlns:a16="http://schemas.microsoft.com/office/drawing/2014/main" id="{6F127D39-42AD-444A-615D-412EFC51B106}"/>
              </a:ext>
            </a:extLst>
          </p:cNvPr>
          <p:cNvCxnSpPr>
            <a:cxnSpLocks/>
          </p:cNvCxnSpPr>
          <p:nvPr/>
        </p:nvCxnSpPr>
        <p:spPr>
          <a:xfrm>
            <a:off x="6213729" y="4196978"/>
            <a:ext cx="1099349"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7B425918-72D7-1343-B164-6292810D0CD3}"/>
              </a:ext>
            </a:extLst>
          </p:cNvPr>
          <p:cNvCxnSpPr>
            <a:cxnSpLocks/>
          </p:cNvCxnSpPr>
          <p:nvPr/>
        </p:nvCxnSpPr>
        <p:spPr>
          <a:xfrm flipV="1">
            <a:off x="7313078" y="1828591"/>
            <a:ext cx="2328908" cy="2376408"/>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147" name="Group 146">
            <a:extLst>
              <a:ext uri="{FF2B5EF4-FFF2-40B4-BE49-F238E27FC236}">
                <a16:creationId xmlns:a16="http://schemas.microsoft.com/office/drawing/2014/main" id="{4FD60070-5D9E-8AB9-FFB2-2E20F9DCF717}"/>
              </a:ext>
            </a:extLst>
          </p:cNvPr>
          <p:cNvGrpSpPr/>
          <p:nvPr/>
        </p:nvGrpSpPr>
        <p:grpSpPr>
          <a:xfrm>
            <a:off x="5732763" y="1874159"/>
            <a:ext cx="4244063" cy="2940823"/>
            <a:chOff x="5732763" y="1874159"/>
            <a:chExt cx="4244063" cy="2940823"/>
          </a:xfrm>
        </p:grpSpPr>
        <p:grpSp>
          <p:nvGrpSpPr>
            <p:cNvPr id="142" name="Group 141">
              <a:extLst>
                <a:ext uri="{FF2B5EF4-FFF2-40B4-BE49-F238E27FC236}">
                  <a16:creationId xmlns:a16="http://schemas.microsoft.com/office/drawing/2014/main" id="{2B5709C1-761A-73F6-651C-A057543C757E}"/>
                </a:ext>
              </a:extLst>
            </p:cNvPr>
            <p:cNvGrpSpPr/>
            <p:nvPr/>
          </p:nvGrpSpPr>
          <p:grpSpPr>
            <a:xfrm>
              <a:off x="6182055" y="1874159"/>
              <a:ext cx="3794771" cy="2518610"/>
              <a:chOff x="5581004" y="1825298"/>
              <a:chExt cx="3451570" cy="2518610"/>
            </a:xfrm>
          </p:grpSpPr>
          <p:cxnSp>
            <p:nvCxnSpPr>
              <p:cNvPr id="137" name="Straight Connector 136">
                <a:extLst>
                  <a:ext uri="{FF2B5EF4-FFF2-40B4-BE49-F238E27FC236}">
                    <a16:creationId xmlns:a16="http://schemas.microsoft.com/office/drawing/2014/main" id="{B8EA9EC9-3453-A471-FF28-82AEAD1076F7}"/>
                  </a:ext>
                </a:extLst>
              </p:cNvPr>
              <p:cNvCxnSpPr/>
              <p:nvPr/>
            </p:nvCxnSpPr>
            <p:spPr>
              <a:xfrm>
                <a:off x="5581004" y="1825298"/>
                <a:ext cx="0" cy="251861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A2119B37-DB09-114E-D11B-C4D734179333}"/>
                  </a:ext>
                </a:extLst>
              </p:cNvPr>
              <p:cNvCxnSpPr>
                <a:cxnSpLocks/>
              </p:cNvCxnSpPr>
              <p:nvPr/>
            </p:nvCxnSpPr>
            <p:spPr>
              <a:xfrm flipH="1">
                <a:off x="5581004" y="4319845"/>
                <a:ext cx="3451570"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45" name="TextBox 144">
              <a:extLst>
                <a:ext uri="{FF2B5EF4-FFF2-40B4-BE49-F238E27FC236}">
                  <a16:creationId xmlns:a16="http://schemas.microsoft.com/office/drawing/2014/main" id="{0E6C6649-DD34-A55D-9AA1-38466ED4C0C7}"/>
                </a:ext>
              </a:extLst>
            </p:cNvPr>
            <p:cNvSpPr txBox="1"/>
            <p:nvPr/>
          </p:nvSpPr>
          <p:spPr>
            <a:xfrm rot="16200000">
              <a:off x="5513793" y="2787131"/>
              <a:ext cx="899605"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300" b="0" i="0" u="none" strike="noStrike" kern="1200" cap="none" spc="0" normalizeH="0" baseline="0" noProof="0" dirty="0">
                  <a:ln>
                    <a:noFill/>
                  </a:ln>
                  <a:solidFill>
                    <a:prstClr val="black"/>
                  </a:solidFill>
                  <a:effectLst/>
                  <a:uLnTx/>
                  <a:uFillTx/>
                  <a:latin typeface="Calibri" panose="020F0502020204030204"/>
                  <a:ea typeface="+mn-ea"/>
                  <a:cs typeface="+mn-cs"/>
                </a:rPr>
                <a:t>signal</a:t>
              </a:r>
            </a:p>
          </p:txBody>
        </p:sp>
        <p:sp>
          <p:nvSpPr>
            <p:cNvPr id="146" name="TextBox 145">
              <a:extLst>
                <a:ext uri="{FF2B5EF4-FFF2-40B4-BE49-F238E27FC236}">
                  <a16:creationId xmlns:a16="http://schemas.microsoft.com/office/drawing/2014/main" id="{250CEC1A-68EF-686A-5250-16EC136EBA84}"/>
                </a:ext>
              </a:extLst>
            </p:cNvPr>
            <p:cNvSpPr txBox="1"/>
            <p:nvPr/>
          </p:nvSpPr>
          <p:spPr>
            <a:xfrm>
              <a:off x="7458039" y="4368706"/>
              <a:ext cx="1188595" cy="44627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300" b="0" i="0" u="none" strike="noStrike" kern="1200" cap="none" spc="0" normalizeH="0" baseline="0" noProof="0" dirty="0">
                  <a:ln>
                    <a:noFill/>
                  </a:ln>
                  <a:solidFill>
                    <a:prstClr val="black"/>
                  </a:solidFill>
                  <a:effectLst/>
                  <a:uLnTx/>
                  <a:uFillTx/>
                  <a:latin typeface="Calibri" panose="020F0502020204030204"/>
                  <a:ea typeface="+mn-ea"/>
                  <a:cs typeface="+mn-cs"/>
                </a:rPr>
                <a:t>quantity</a:t>
              </a:r>
            </a:p>
          </p:txBody>
        </p:sp>
      </p:grpSp>
    </p:spTree>
    <p:extLst>
      <p:ext uri="{BB962C8B-B14F-4D97-AF65-F5344CB8AC3E}">
        <p14:creationId xmlns:p14="http://schemas.microsoft.com/office/powerpoint/2010/main" val="339455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2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4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4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4" grpId="0" animBg="1"/>
      <p:bldP spid="129" grpId="0"/>
      <p:bldP spid="13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6" name="Picture 115">
            <a:extLst>
              <a:ext uri="{FF2B5EF4-FFF2-40B4-BE49-F238E27FC236}">
                <a16:creationId xmlns:a16="http://schemas.microsoft.com/office/drawing/2014/main" id="{8F9B5BCD-F588-1DC4-FD34-E3157BC62A06}"/>
              </a:ext>
            </a:extLst>
          </p:cNvPr>
          <p:cNvPicPr>
            <a:picLocks noChangeAspect="1"/>
          </p:cNvPicPr>
          <p:nvPr/>
        </p:nvPicPr>
        <p:blipFill>
          <a:blip r:embed="rId2"/>
          <a:stretch>
            <a:fillRect/>
          </a:stretch>
        </p:blipFill>
        <p:spPr>
          <a:xfrm>
            <a:off x="1125766" y="1780472"/>
            <a:ext cx="3794772" cy="2920362"/>
          </a:xfrm>
          <a:prstGeom prst="rect">
            <a:avLst/>
          </a:prstGeom>
        </p:spPr>
      </p:pic>
      <p:sp>
        <p:nvSpPr>
          <p:cNvPr id="4" name="Title 3">
            <a:extLst>
              <a:ext uri="{FF2B5EF4-FFF2-40B4-BE49-F238E27FC236}">
                <a16:creationId xmlns:a16="http://schemas.microsoft.com/office/drawing/2014/main" id="{57575767-CE7D-A3F9-968B-88FB73422B17}"/>
              </a:ext>
            </a:extLst>
          </p:cNvPr>
          <p:cNvSpPr>
            <a:spLocks noGrp="1"/>
          </p:cNvSpPr>
          <p:nvPr>
            <p:ph type="title"/>
          </p:nvPr>
        </p:nvSpPr>
        <p:spPr>
          <a:xfrm>
            <a:off x="912331" y="70391"/>
            <a:ext cx="10515600" cy="1325563"/>
          </a:xfrm>
        </p:spPr>
        <p:txBody>
          <a:bodyPr/>
          <a:lstStyle/>
          <a:p>
            <a:r>
              <a:rPr lang="en-US" dirty="0"/>
              <a:t>True assessment of LOD and LLOQ Requires Assessment of Background</a:t>
            </a:r>
          </a:p>
        </p:txBody>
      </p:sp>
      <p:sp>
        <p:nvSpPr>
          <p:cNvPr id="5" name="Freeform 17">
            <a:extLst>
              <a:ext uri="{FF2B5EF4-FFF2-40B4-BE49-F238E27FC236}">
                <a16:creationId xmlns:a16="http://schemas.microsoft.com/office/drawing/2014/main" id="{B5B321B5-45BC-B5E6-D4F0-D6D3D0A0C670}"/>
              </a:ext>
            </a:extLst>
          </p:cNvPr>
          <p:cNvSpPr/>
          <p:nvPr/>
        </p:nvSpPr>
        <p:spPr>
          <a:xfrm rot="10800000">
            <a:off x="11098950" y="5730412"/>
            <a:ext cx="328981" cy="609396"/>
          </a:xfrm>
          <a:custGeom>
            <a:avLst/>
            <a:gdLst>
              <a:gd name="connsiteX0" fmla="*/ 801111 w 801114"/>
              <a:gd name="connsiteY0" fmla="*/ 1483963 h 1483963"/>
              <a:gd name="connsiteX1" fmla="*/ 0 w 801114"/>
              <a:gd name="connsiteY1" fmla="*/ 1483963 h 1483963"/>
              <a:gd name="connsiteX2" fmla="*/ 0 w 801114"/>
              <a:gd name="connsiteY2" fmla="*/ 1227124 h 1483963"/>
              <a:gd name="connsiteX3" fmla="*/ 6 w 801114"/>
              <a:gd name="connsiteY3" fmla="*/ 1227124 h 1483963"/>
              <a:gd name="connsiteX4" fmla="*/ 203455 w 801114"/>
              <a:gd name="connsiteY4" fmla="*/ 150884 h 1483963"/>
              <a:gd name="connsiteX5" fmla="*/ 204296 w 801114"/>
              <a:gd name="connsiteY5" fmla="*/ 150884 h 1483963"/>
              <a:gd name="connsiteX6" fmla="*/ 206086 w 801114"/>
              <a:gd name="connsiteY6" fmla="*/ 135685 h 1483963"/>
              <a:gd name="connsiteX7" fmla="*/ 400560 w 801114"/>
              <a:gd name="connsiteY7" fmla="*/ 0 h 1483963"/>
              <a:gd name="connsiteX8" fmla="*/ 595034 w 801114"/>
              <a:gd name="connsiteY8" fmla="*/ 135685 h 1483963"/>
              <a:gd name="connsiteX9" fmla="*/ 596824 w 801114"/>
              <a:gd name="connsiteY9" fmla="*/ 150884 h 1483963"/>
              <a:gd name="connsiteX10" fmla="*/ 597664 w 801114"/>
              <a:gd name="connsiteY10" fmla="*/ 150884 h 1483963"/>
              <a:gd name="connsiteX11" fmla="*/ 801114 w 801114"/>
              <a:gd name="connsiteY11" fmla="*/ 1227127 h 1483963"/>
              <a:gd name="connsiteX12" fmla="*/ 801111 w 801114"/>
              <a:gd name="connsiteY12" fmla="*/ 1227127 h 1483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01114" h="1483963">
                <a:moveTo>
                  <a:pt x="801111" y="1483963"/>
                </a:moveTo>
                <a:lnTo>
                  <a:pt x="0" y="1483963"/>
                </a:lnTo>
                <a:lnTo>
                  <a:pt x="0" y="1227124"/>
                </a:lnTo>
                <a:lnTo>
                  <a:pt x="6" y="1227124"/>
                </a:lnTo>
                <a:lnTo>
                  <a:pt x="203455" y="150884"/>
                </a:lnTo>
                <a:lnTo>
                  <a:pt x="204296" y="150884"/>
                </a:lnTo>
                <a:lnTo>
                  <a:pt x="206086" y="135685"/>
                </a:lnTo>
                <a:cubicBezTo>
                  <a:pt x="224596" y="58250"/>
                  <a:pt x="304632" y="0"/>
                  <a:pt x="400560" y="0"/>
                </a:cubicBezTo>
                <a:cubicBezTo>
                  <a:pt x="496488" y="0"/>
                  <a:pt x="576524" y="58250"/>
                  <a:pt x="595034" y="135685"/>
                </a:cubicBezTo>
                <a:lnTo>
                  <a:pt x="596824" y="150884"/>
                </a:lnTo>
                <a:lnTo>
                  <a:pt x="597664" y="150884"/>
                </a:lnTo>
                <a:lnTo>
                  <a:pt x="801114" y="1227127"/>
                </a:lnTo>
                <a:lnTo>
                  <a:pt x="801111" y="1227127"/>
                </a:lnTo>
                <a:close/>
              </a:path>
            </a:pathLst>
          </a:custGeom>
          <a:solidFill>
            <a:schemeClr val="accent5"/>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Freeform 64">
            <a:extLst>
              <a:ext uri="{FF2B5EF4-FFF2-40B4-BE49-F238E27FC236}">
                <a16:creationId xmlns:a16="http://schemas.microsoft.com/office/drawing/2014/main" id="{A926C381-6FAD-716E-8594-005A3A1C9684}"/>
              </a:ext>
            </a:extLst>
          </p:cNvPr>
          <p:cNvSpPr/>
          <p:nvPr/>
        </p:nvSpPr>
        <p:spPr>
          <a:xfrm rot="10800000">
            <a:off x="10181121" y="5893275"/>
            <a:ext cx="305803" cy="442624"/>
          </a:xfrm>
          <a:custGeom>
            <a:avLst/>
            <a:gdLst>
              <a:gd name="connsiteX0" fmla="*/ 305803 w 305803"/>
              <a:gd name="connsiteY0" fmla="*/ 442624 h 442624"/>
              <a:gd name="connsiteX1" fmla="*/ 0 w 305803"/>
              <a:gd name="connsiteY1" fmla="*/ 442624 h 442624"/>
              <a:gd name="connsiteX2" fmla="*/ 71960 w 305803"/>
              <a:gd name="connsiteY2" fmla="*/ 61961 h 442624"/>
              <a:gd name="connsiteX3" fmla="*/ 72305 w 305803"/>
              <a:gd name="connsiteY3" fmla="*/ 61961 h 442624"/>
              <a:gd name="connsiteX4" fmla="*/ 73040 w 305803"/>
              <a:gd name="connsiteY4" fmla="*/ 55720 h 442624"/>
              <a:gd name="connsiteX5" fmla="*/ 152902 w 305803"/>
              <a:gd name="connsiteY5" fmla="*/ 0 h 442624"/>
              <a:gd name="connsiteX6" fmla="*/ 232763 w 305803"/>
              <a:gd name="connsiteY6" fmla="*/ 55720 h 442624"/>
              <a:gd name="connsiteX7" fmla="*/ 233498 w 305803"/>
              <a:gd name="connsiteY7" fmla="*/ 61961 h 442624"/>
              <a:gd name="connsiteX8" fmla="*/ 233843 w 305803"/>
              <a:gd name="connsiteY8" fmla="*/ 61961 h 442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5803" h="442624">
                <a:moveTo>
                  <a:pt x="305803" y="442624"/>
                </a:moveTo>
                <a:lnTo>
                  <a:pt x="0" y="442624"/>
                </a:lnTo>
                <a:lnTo>
                  <a:pt x="71960" y="61961"/>
                </a:lnTo>
                <a:lnTo>
                  <a:pt x="72305" y="61961"/>
                </a:lnTo>
                <a:lnTo>
                  <a:pt x="73040" y="55720"/>
                </a:lnTo>
                <a:cubicBezTo>
                  <a:pt x="80641" y="23921"/>
                  <a:pt x="113508" y="0"/>
                  <a:pt x="152902" y="0"/>
                </a:cubicBezTo>
                <a:cubicBezTo>
                  <a:pt x="192295" y="0"/>
                  <a:pt x="225162" y="23921"/>
                  <a:pt x="232763" y="55720"/>
                </a:cubicBezTo>
                <a:lnTo>
                  <a:pt x="233498" y="61961"/>
                </a:lnTo>
                <a:lnTo>
                  <a:pt x="233843" y="61961"/>
                </a:lnTo>
                <a:close/>
              </a:path>
            </a:pathLst>
          </a:custGeom>
          <a:solidFill>
            <a:schemeClr val="accent5"/>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Freeform 65">
            <a:extLst>
              <a:ext uri="{FF2B5EF4-FFF2-40B4-BE49-F238E27FC236}">
                <a16:creationId xmlns:a16="http://schemas.microsoft.com/office/drawing/2014/main" id="{C0E25AF4-A397-1F52-4A03-58B1E18468AA}"/>
              </a:ext>
            </a:extLst>
          </p:cNvPr>
          <p:cNvSpPr/>
          <p:nvPr/>
        </p:nvSpPr>
        <p:spPr>
          <a:xfrm rot="10800000">
            <a:off x="10168057" y="5730100"/>
            <a:ext cx="328981" cy="166772"/>
          </a:xfrm>
          <a:custGeom>
            <a:avLst/>
            <a:gdLst>
              <a:gd name="connsiteX0" fmla="*/ 328980 w 328981"/>
              <a:gd name="connsiteY0" fmla="*/ 166772 h 166772"/>
              <a:gd name="connsiteX1" fmla="*/ 0 w 328981"/>
              <a:gd name="connsiteY1" fmla="*/ 166772 h 166772"/>
              <a:gd name="connsiteX2" fmla="*/ 0 w 328981"/>
              <a:gd name="connsiteY2" fmla="*/ 61300 h 166772"/>
              <a:gd name="connsiteX3" fmla="*/ 2 w 328981"/>
              <a:gd name="connsiteY3" fmla="*/ 61300 h 166772"/>
              <a:gd name="connsiteX4" fmla="*/ 11590 w 328981"/>
              <a:gd name="connsiteY4" fmla="*/ 0 h 166772"/>
              <a:gd name="connsiteX5" fmla="*/ 317393 w 328981"/>
              <a:gd name="connsiteY5" fmla="*/ 0 h 166772"/>
              <a:gd name="connsiteX6" fmla="*/ 328981 w 328981"/>
              <a:gd name="connsiteY6" fmla="*/ 61301 h 166772"/>
              <a:gd name="connsiteX7" fmla="*/ 328980 w 328981"/>
              <a:gd name="connsiteY7" fmla="*/ 61301 h 166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8981" h="166772">
                <a:moveTo>
                  <a:pt x="328980" y="166772"/>
                </a:moveTo>
                <a:lnTo>
                  <a:pt x="0" y="166772"/>
                </a:lnTo>
                <a:lnTo>
                  <a:pt x="0" y="61300"/>
                </a:lnTo>
                <a:lnTo>
                  <a:pt x="2" y="61300"/>
                </a:lnTo>
                <a:lnTo>
                  <a:pt x="11590" y="0"/>
                </a:lnTo>
                <a:lnTo>
                  <a:pt x="317393" y="0"/>
                </a:lnTo>
                <a:lnTo>
                  <a:pt x="328981" y="61301"/>
                </a:lnTo>
                <a:lnTo>
                  <a:pt x="328980" y="61301"/>
                </a:lnTo>
                <a:close/>
              </a:path>
            </a:pathLst>
          </a:custGeom>
          <a:solidFill>
            <a:schemeClr val="bg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Freeform 76">
            <a:extLst>
              <a:ext uri="{FF2B5EF4-FFF2-40B4-BE49-F238E27FC236}">
                <a16:creationId xmlns:a16="http://schemas.microsoft.com/office/drawing/2014/main" id="{86BF2379-4746-6E7D-F4DF-746E99D27E5F}"/>
              </a:ext>
            </a:extLst>
          </p:cNvPr>
          <p:cNvSpPr/>
          <p:nvPr/>
        </p:nvSpPr>
        <p:spPr>
          <a:xfrm rot="10800000">
            <a:off x="8338277" y="6035109"/>
            <a:ext cx="251004" cy="297682"/>
          </a:xfrm>
          <a:custGeom>
            <a:avLst/>
            <a:gdLst>
              <a:gd name="connsiteX0" fmla="*/ 251004 w 251004"/>
              <a:gd name="connsiteY0" fmla="*/ 297682 h 297682"/>
              <a:gd name="connsiteX1" fmla="*/ 0 w 251004"/>
              <a:gd name="connsiteY1" fmla="*/ 297682 h 297682"/>
              <a:gd name="connsiteX2" fmla="*/ 44560 w 251004"/>
              <a:gd name="connsiteY2" fmla="*/ 61961 h 297682"/>
              <a:gd name="connsiteX3" fmla="*/ 44905 w 251004"/>
              <a:gd name="connsiteY3" fmla="*/ 61961 h 297682"/>
              <a:gd name="connsiteX4" fmla="*/ 45640 w 251004"/>
              <a:gd name="connsiteY4" fmla="*/ 55720 h 297682"/>
              <a:gd name="connsiteX5" fmla="*/ 125502 w 251004"/>
              <a:gd name="connsiteY5" fmla="*/ 0 h 297682"/>
              <a:gd name="connsiteX6" fmla="*/ 205364 w 251004"/>
              <a:gd name="connsiteY6" fmla="*/ 55720 h 297682"/>
              <a:gd name="connsiteX7" fmla="*/ 206099 w 251004"/>
              <a:gd name="connsiteY7" fmla="*/ 61961 h 297682"/>
              <a:gd name="connsiteX8" fmla="*/ 206444 w 251004"/>
              <a:gd name="connsiteY8" fmla="*/ 61961 h 2976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1004" h="297682">
                <a:moveTo>
                  <a:pt x="251004" y="297682"/>
                </a:moveTo>
                <a:lnTo>
                  <a:pt x="0" y="297682"/>
                </a:lnTo>
                <a:lnTo>
                  <a:pt x="44560" y="61961"/>
                </a:lnTo>
                <a:lnTo>
                  <a:pt x="44905" y="61961"/>
                </a:lnTo>
                <a:lnTo>
                  <a:pt x="45640" y="55720"/>
                </a:lnTo>
                <a:cubicBezTo>
                  <a:pt x="53242" y="23921"/>
                  <a:pt x="86109" y="0"/>
                  <a:pt x="125502" y="0"/>
                </a:cubicBezTo>
                <a:cubicBezTo>
                  <a:pt x="164895" y="0"/>
                  <a:pt x="197762" y="23921"/>
                  <a:pt x="205364" y="55720"/>
                </a:cubicBezTo>
                <a:lnTo>
                  <a:pt x="206099" y="61961"/>
                </a:lnTo>
                <a:lnTo>
                  <a:pt x="206444" y="61961"/>
                </a:lnTo>
                <a:close/>
              </a:path>
            </a:pathLst>
          </a:custGeom>
          <a:solidFill>
            <a:schemeClr val="accent5"/>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Freeform 56">
            <a:extLst>
              <a:ext uri="{FF2B5EF4-FFF2-40B4-BE49-F238E27FC236}">
                <a16:creationId xmlns:a16="http://schemas.microsoft.com/office/drawing/2014/main" id="{E3F52320-46A1-F314-C095-31BDF2930A97}"/>
              </a:ext>
            </a:extLst>
          </p:cNvPr>
          <p:cNvSpPr/>
          <p:nvPr/>
        </p:nvSpPr>
        <p:spPr>
          <a:xfrm rot="10800000">
            <a:off x="3626622" y="5733409"/>
            <a:ext cx="328981" cy="609396"/>
          </a:xfrm>
          <a:custGeom>
            <a:avLst/>
            <a:gdLst>
              <a:gd name="connsiteX0" fmla="*/ 801111 w 801114"/>
              <a:gd name="connsiteY0" fmla="*/ 1483963 h 1483963"/>
              <a:gd name="connsiteX1" fmla="*/ 0 w 801114"/>
              <a:gd name="connsiteY1" fmla="*/ 1483963 h 1483963"/>
              <a:gd name="connsiteX2" fmla="*/ 0 w 801114"/>
              <a:gd name="connsiteY2" fmla="*/ 1227124 h 1483963"/>
              <a:gd name="connsiteX3" fmla="*/ 6 w 801114"/>
              <a:gd name="connsiteY3" fmla="*/ 1227124 h 1483963"/>
              <a:gd name="connsiteX4" fmla="*/ 203455 w 801114"/>
              <a:gd name="connsiteY4" fmla="*/ 150884 h 1483963"/>
              <a:gd name="connsiteX5" fmla="*/ 204296 w 801114"/>
              <a:gd name="connsiteY5" fmla="*/ 150884 h 1483963"/>
              <a:gd name="connsiteX6" fmla="*/ 206086 w 801114"/>
              <a:gd name="connsiteY6" fmla="*/ 135685 h 1483963"/>
              <a:gd name="connsiteX7" fmla="*/ 400560 w 801114"/>
              <a:gd name="connsiteY7" fmla="*/ 0 h 1483963"/>
              <a:gd name="connsiteX8" fmla="*/ 595034 w 801114"/>
              <a:gd name="connsiteY8" fmla="*/ 135685 h 1483963"/>
              <a:gd name="connsiteX9" fmla="*/ 596824 w 801114"/>
              <a:gd name="connsiteY9" fmla="*/ 150884 h 1483963"/>
              <a:gd name="connsiteX10" fmla="*/ 597664 w 801114"/>
              <a:gd name="connsiteY10" fmla="*/ 150884 h 1483963"/>
              <a:gd name="connsiteX11" fmla="*/ 801114 w 801114"/>
              <a:gd name="connsiteY11" fmla="*/ 1227127 h 1483963"/>
              <a:gd name="connsiteX12" fmla="*/ 801111 w 801114"/>
              <a:gd name="connsiteY12" fmla="*/ 1227127 h 1483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01114" h="1483963">
                <a:moveTo>
                  <a:pt x="801111" y="1483963"/>
                </a:moveTo>
                <a:lnTo>
                  <a:pt x="0" y="1483963"/>
                </a:lnTo>
                <a:lnTo>
                  <a:pt x="0" y="1227124"/>
                </a:lnTo>
                <a:lnTo>
                  <a:pt x="6" y="1227124"/>
                </a:lnTo>
                <a:lnTo>
                  <a:pt x="203455" y="150884"/>
                </a:lnTo>
                <a:lnTo>
                  <a:pt x="204296" y="150884"/>
                </a:lnTo>
                <a:lnTo>
                  <a:pt x="206086" y="135685"/>
                </a:lnTo>
                <a:cubicBezTo>
                  <a:pt x="224596" y="58250"/>
                  <a:pt x="304632" y="0"/>
                  <a:pt x="400560" y="0"/>
                </a:cubicBezTo>
                <a:cubicBezTo>
                  <a:pt x="496488" y="0"/>
                  <a:pt x="576524" y="58250"/>
                  <a:pt x="595034" y="135685"/>
                </a:cubicBezTo>
                <a:lnTo>
                  <a:pt x="596824" y="150884"/>
                </a:lnTo>
                <a:lnTo>
                  <a:pt x="597664" y="150884"/>
                </a:lnTo>
                <a:lnTo>
                  <a:pt x="801114" y="1227127"/>
                </a:lnTo>
                <a:lnTo>
                  <a:pt x="801111" y="1227127"/>
                </a:lnTo>
                <a:close/>
              </a:path>
            </a:pathLst>
          </a:custGeom>
          <a:solidFill>
            <a:schemeClr val="bg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Freeform 77">
            <a:extLst>
              <a:ext uri="{FF2B5EF4-FFF2-40B4-BE49-F238E27FC236}">
                <a16:creationId xmlns:a16="http://schemas.microsoft.com/office/drawing/2014/main" id="{D0ACB723-22B8-BCD1-5661-4D93D3C17A9C}"/>
              </a:ext>
            </a:extLst>
          </p:cNvPr>
          <p:cNvSpPr/>
          <p:nvPr/>
        </p:nvSpPr>
        <p:spPr>
          <a:xfrm>
            <a:off x="8301115" y="5730632"/>
            <a:ext cx="328981" cy="311714"/>
          </a:xfrm>
          <a:custGeom>
            <a:avLst/>
            <a:gdLst>
              <a:gd name="connsiteX0" fmla="*/ 1 w 328981"/>
              <a:gd name="connsiteY0" fmla="*/ 0 h 311714"/>
              <a:gd name="connsiteX1" fmla="*/ 328981 w 328981"/>
              <a:gd name="connsiteY1" fmla="*/ 0 h 311714"/>
              <a:gd name="connsiteX2" fmla="*/ 328981 w 328981"/>
              <a:gd name="connsiteY2" fmla="*/ 105472 h 311714"/>
              <a:gd name="connsiteX3" fmla="*/ 328979 w 328981"/>
              <a:gd name="connsiteY3" fmla="*/ 105472 h 311714"/>
              <a:gd name="connsiteX4" fmla="*/ 289991 w 328981"/>
              <a:gd name="connsiteY4" fmla="*/ 311714 h 311714"/>
              <a:gd name="connsiteX5" fmla="*/ 38988 w 328981"/>
              <a:gd name="connsiteY5" fmla="*/ 311714 h 311714"/>
              <a:gd name="connsiteX6" fmla="*/ 0 w 328981"/>
              <a:gd name="connsiteY6" fmla="*/ 105471 h 311714"/>
              <a:gd name="connsiteX7" fmla="*/ 1 w 328981"/>
              <a:gd name="connsiteY7" fmla="*/ 105471 h 311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8981" h="311714">
                <a:moveTo>
                  <a:pt x="1" y="0"/>
                </a:moveTo>
                <a:lnTo>
                  <a:pt x="328981" y="0"/>
                </a:lnTo>
                <a:lnTo>
                  <a:pt x="328981" y="105472"/>
                </a:lnTo>
                <a:lnTo>
                  <a:pt x="328979" y="105472"/>
                </a:lnTo>
                <a:lnTo>
                  <a:pt x="289991" y="311714"/>
                </a:lnTo>
                <a:lnTo>
                  <a:pt x="38988" y="311714"/>
                </a:lnTo>
                <a:lnTo>
                  <a:pt x="0" y="105471"/>
                </a:lnTo>
                <a:lnTo>
                  <a:pt x="1" y="105471"/>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Freeform 70">
            <a:extLst>
              <a:ext uri="{FF2B5EF4-FFF2-40B4-BE49-F238E27FC236}">
                <a16:creationId xmlns:a16="http://schemas.microsoft.com/office/drawing/2014/main" id="{1A38FAAE-FF3B-9DA9-C81C-EF6A43A4EB49}"/>
              </a:ext>
            </a:extLst>
          </p:cNvPr>
          <p:cNvSpPr/>
          <p:nvPr/>
        </p:nvSpPr>
        <p:spPr>
          <a:xfrm rot="10800000">
            <a:off x="9257474" y="5985633"/>
            <a:ext cx="270884" cy="350266"/>
          </a:xfrm>
          <a:custGeom>
            <a:avLst/>
            <a:gdLst>
              <a:gd name="connsiteX0" fmla="*/ 270884 w 270884"/>
              <a:gd name="connsiteY0" fmla="*/ 350266 h 350266"/>
              <a:gd name="connsiteX1" fmla="*/ 0 w 270884"/>
              <a:gd name="connsiteY1" fmla="*/ 350266 h 350266"/>
              <a:gd name="connsiteX2" fmla="*/ 54500 w 270884"/>
              <a:gd name="connsiteY2" fmla="*/ 61961 h 350266"/>
              <a:gd name="connsiteX3" fmla="*/ 54845 w 270884"/>
              <a:gd name="connsiteY3" fmla="*/ 61961 h 350266"/>
              <a:gd name="connsiteX4" fmla="*/ 55580 w 270884"/>
              <a:gd name="connsiteY4" fmla="*/ 55720 h 350266"/>
              <a:gd name="connsiteX5" fmla="*/ 135442 w 270884"/>
              <a:gd name="connsiteY5" fmla="*/ 0 h 350266"/>
              <a:gd name="connsiteX6" fmla="*/ 215304 w 270884"/>
              <a:gd name="connsiteY6" fmla="*/ 55720 h 350266"/>
              <a:gd name="connsiteX7" fmla="*/ 216039 w 270884"/>
              <a:gd name="connsiteY7" fmla="*/ 61961 h 350266"/>
              <a:gd name="connsiteX8" fmla="*/ 216384 w 270884"/>
              <a:gd name="connsiteY8" fmla="*/ 61961 h 350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0884" h="350266">
                <a:moveTo>
                  <a:pt x="270884" y="350266"/>
                </a:moveTo>
                <a:lnTo>
                  <a:pt x="0" y="350266"/>
                </a:lnTo>
                <a:lnTo>
                  <a:pt x="54500" y="61961"/>
                </a:lnTo>
                <a:lnTo>
                  <a:pt x="54845" y="61961"/>
                </a:lnTo>
                <a:lnTo>
                  <a:pt x="55580" y="55720"/>
                </a:lnTo>
                <a:cubicBezTo>
                  <a:pt x="63182" y="23921"/>
                  <a:pt x="96049" y="0"/>
                  <a:pt x="135442" y="0"/>
                </a:cubicBezTo>
                <a:cubicBezTo>
                  <a:pt x="174835" y="0"/>
                  <a:pt x="207702" y="23921"/>
                  <a:pt x="215304" y="55720"/>
                </a:cubicBezTo>
                <a:lnTo>
                  <a:pt x="216039" y="61961"/>
                </a:lnTo>
                <a:lnTo>
                  <a:pt x="216384" y="61961"/>
                </a:lnTo>
                <a:close/>
              </a:path>
            </a:pathLst>
          </a:custGeom>
          <a:solidFill>
            <a:schemeClr val="accent5"/>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reeform 71">
            <a:extLst>
              <a:ext uri="{FF2B5EF4-FFF2-40B4-BE49-F238E27FC236}">
                <a16:creationId xmlns:a16="http://schemas.microsoft.com/office/drawing/2014/main" id="{AB872D5F-4010-F7ED-0D8C-75930F443E96}"/>
              </a:ext>
            </a:extLst>
          </p:cNvPr>
          <p:cNvSpPr/>
          <p:nvPr/>
        </p:nvSpPr>
        <p:spPr>
          <a:xfrm rot="10800000">
            <a:off x="9231355" y="5730072"/>
            <a:ext cx="328981" cy="259130"/>
          </a:xfrm>
          <a:custGeom>
            <a:avLst/>
            <a:gdLst>
              <a:gd name="connsiteX0" fmla="*/ 328980 w 328981"/>
              <a:gd name="connsiteY0" fmla="*/ 259130 h 259130"/>
              <a:gd name="connsiteX1" fmla="*/ 0 w 328981"/>
              <a:gd name="connsiteY1" fmla="*/ 259130 h 259130"/>
              <a:gd name="connsiteX2" fmla="*/ 0 w 328981"/>
              <a:gd name="connsiteY2" fmla="*/ 153658 h 259130"/>
              <a:gd name="connsiteX3" fmla="*/ 2 w 328981"/>
              <a:gd name="connsiteY3" fmla="*/ 153658 h 259130"/>
              <a:gd name="connsiteX4" fmla="*/ 29049 w 328981"/>
              <a:gd name="connsiteY4" fmla="*/ 0 h 259130"/>
              <a:gd name="connsiteX5" fmla="*/ 299934 w 328981"/>
              <a:gd name="connsiteY5" fmla="*/ 0 h 259130"/>
              <a:gd name="connsiteX6" fmla="*/ 328981 w 328981"/>
              <a:gd name="connsiteY6" fmla="*/ 153659 h 259130"/>
              <a:gd name="connsiteX7" fmla="*/ 328980 w 328981"/>
              <a:gd name="connsiteY7" fmla="*/ 153659 h 259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8981" h="259130">
                <a:moveTo>
                  <a:pt x="328980" y="259130"/>
                </a:moveTo>
                <a:lnTo>
                  <a:pt x="0" y="259130"/>
                </a:lnTo>
                <a:lnTo>
                  <a:pt x="0" y="153658"/>
                </a:lnTo>
                <a:lnTo>
                  <a:pt x="2" y="153658"/>
                </a:lnTo>
                <a:lnTo>
                  <a:pt x="29049" y="0"/>
                </a:lnTo>
                <a:lnTo>
                  <a:pt x="299934" y="0"/>
                </a:lnTo>
                <a:lnTo>
                  <a:pt x="328981" y="153659"/>
                </a:lnTo>
                <a:lnTo>
                  <a:pt x="328980" y="153659"/>
                </a:lnTo>
                <a:close/>
              </a:path>
            </a:pathLst>
          </a:custGeom>
          <a:solidFill>
            <a:schemeClr val="bg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88">
            <a:extLst>
              <a:ext uri="{FF2B5EF4-FFF2-40B4-BE49-F238E27FC236}">
                <a16:creationId xmlns:a16="http://schemas.microsoft.com/office/drawing/2014/main" id="{C3107F16-B8D3-9C96-E0AD-29B9FED76196}"/>
              </a:ext>
            </a:extLst>
          </p:cNvPr>
          <p:cNvSpPr/>
          <p:nvPr/>
        </p:nvSpPr>
        <p:spPr>
          <a:xfrm rot="10800000">
            <a:off x="6500752" y="6237428"/>
            <a:ext cx="177165" cy="102380"/>
          </a:xfrm>
          <a:custGeom>
            <a:avLst/>
            <a:gdLst>
              <a:gd name="connsiteX0" fmla="*/ 177165 w 177165"/>
              <a:gd name="connsiteY0" fmla="*/ 102380 h 102380"/>
              <a:gd name="connsiteX1" fmla="*/ 0 w 177165"/>
              <a:gd name="connsiteY1" fmla="*/ 102380 h 102380"/>
              <a:gd name="connsiteX2" fmla="*/ 7641 w 177165"/>
              <a:gd name="connsiteY2" fmla="*/ 61961 h 102380"/>
              <a:gd name="connsiteX3" fmla="*/ 7986 w 177165"/>
              <a:gd name="connsiteY3" fmla="*/ 61961 h 102380"/>
              <a:gd name="connsiteX4" fmla="*/ 8721 w 177165"/>
              <a:gd name="connsiteY4" fmla="*/ 55720 h 102380"/>
              <a:gd name="connsiteX5" fmla="*/ 88583 w 177165"/>
              <a:gd name="connsiteY5" fmla="*/ 0 h 102380"/>
              <a:gd name="connsiteX6" fmla="*/ 168445 w 177165"/>
              <a:gd name="connsiteY6" fmla="*/ 55720 h 102380"/>
              <a:gd name="connsiteX7" fmla="*/ 169180 w 177165"/>
              <a:gd name="connsiteY7" fmla="*/ 61961 h 102380"/>
              <a:gd name="connsiteX8" fmla="*/ 169525 w 177165"/>
              <a:gd name="connsiteY8" fmla="*/ 61961 h 102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7165" h="102380">
                <a:moveTo>
                  <a:pt x="177165" y="102380"/>
                </a:moveTo>
                <a:lnTo>
                  <a:pt x="0" y="102380"/>
                </a:lnTo>
                <a:lnTo>
                  <a:pt x="7641" y="61961"/>
                </a:lnTo>
                <a:lnTo>
                  <a:pt x="7986" y="61961"/>
                </a:lnTo>
                <a:lnTo>
                  <a:pt x="8721" y="55720"/>
                </a:lnTo>
                <a:cubicBezTo>
                  <a:pt x="16323" y="23921"/>
                  <a:pt x="49190" y="0"/>
                  <a:pt x="88583" y="0"/>
                </a:cubicBezTo>
                <a:cubicBezTo>
                  <a:pt x="127976" y="0"/>
                  <a:pt x="160843" y="23921"/>
                  <a:pt x="168445" y="55720"/>
                </a:cubicBezTo>
                <a:lnTo>
                  <a:pt x="169180" y="61961"/>
                </a:lnTo>
                <a:lnTo>
                  <a:pt x="169525" y="61961"/>
                </a:lnTo>
                <a:close/>
              </a:path>
            </a:pathLst>
          </a:custGeom>
          <a:solidFill>
            <a:schemeClr val="accent5"/>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Freeform 89">
            <a:extLst>
              <a:ext uri="{FF2B5EF4-FFF2-40B4-BE49-F238E27FC236}">
                <a16:creationId xmlns:a16="http://schemas.microsoft.com/office/drawing/2014/main" id="{4142D36F-3FBF-84D9-0DC8-D24F695E40CF}"/>
              </a:ext>
            </a:extLst>
          </p:cNvPr>
          <p:cNvSpPr/>
          <p:nvPr/>
        </p:nvSpPr>
        <p:spPr>
          <a:xfrm>
            <a:off x="6426935" y="5737492"/>
            <a:ext cx="328981" cy="507016"/>
          </a:xfrm>
          <a:custGeom>
            <a:avLst/>
            <a:gdLst>
              <a:gd name="connsiteX0" fmla="*/ 1 w 328981"/>
              <a:gd name="connsiteY0" fmla="*/ 0 h 507016"/>
              <a:gd name="connsiteX1" fmla="*/ 328981 w 328981"/>
              <a:gd name="connsiteY1" fmla="*/ 0 h 507016"/>
              <a:gd name="connsiteX2" fmla="*/ 328981 w 328981"/>
              <a:gd name="connsiteY2" fmla="*/ 105472 h 507016"/>
              <a:gd name="connsiteX3" fmla="*/ 328979 w 328981"/>
              <a:gd name="connsiteY3" fmla="*/ 105472 h 507016"/>
              <a:gd name="connsiteX4" fmla="*/ 253072 w 328981"/>
              <a:gd name="connsiteY4" fmla="*/ 507016 h 507016"/>
              <a:gd name="connsiteX5" fmla="*/ 75907 w 328981"/>
              <a:gd name="connsiteY5" fmla="*/ 507016 h 507016"/>
              <a:gd name="connsiteX6" fmla="*/ 0 w 328981"/>
              <a:gd name="connsiteY6" fmla="*/ 105471 h 507016"/>
              <a:gd name="connsiteX7" fmla="*/ 1 w 328981"/>
              <a:gd name="connsiteY7" fmla="*/ 105471 h 507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8981" h="507016">
                <a:moveTo>
                  <a:pt x="1" y="0"/>
                </a:moveTo>
                <a:lnTo>
                  <a:pt x="328981" y="0"/>
                </a:lnTo>
                <a:lnTo>
                  <a:pt x="328981" y="105472"/>
                </a:lnTo>
                <a:lnTo>
                  <a:pt x="328979" y="105472"/>
                </a:lnTo>
                <a:lnTo>
                  <a:pt x="253072" y="507016"/>
                </a:lnTo>
                <a:lnTo>
                  <a:pt x="75907" y="507016"/>
                </a:lnTo>
                <a:lnTo>
                  <a:pt x="0" y="105471"/>
                </a:lnTo>
                <a:lnTo>
                  <a:pt x="1" y="105471"/>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Freeform 82">
            <a:extLst>
              <a:ext uri="{FF2B5EF4-FFF2-40B4-BE49-F238E27FC236}">
                <a16:creationId xmlns:a16="http://schemas.microsoft.com/office/drawing/2014/main" id="{0D2B34ED-15D1-F33C-31B1-92FFF410F09D}"/>
              </a:ext>
            </a:extLst>
          </p:cNvPr>
          <p:cNvSpPr/>
          <p:nvPr/>
        </p:nvSpPr>
        <p:spPr>
          <a:xfrm rot="10800000">
            <a:off x="7418664" y="6146994"/>
            <a:ext cx="211356" cy="192814"/>
          </a:xfrm>
          <a:custGeom>
            <a:avLst/>
            <a:gdLst>
              <a:gd name="connsiteX0" fmla="*/ 211356 w 211356"/>
              <a:gd name="connsiteY0" fmla="*/ 192814 h 192814"/>
              <a:gd name="connsiteX1" fmla="*/ 0 w 211356"/>
              <a:gd name="connsiteY1" fmla="*/ 192814 h 192814"/>
              <a:gd name="connsiteX2" fmla="*/ 24736 w 211356"/>
              <a:gd name="connsiteY2" fmla="*/ 61961 h 192814"/>
              <a:gd name="connsiteX3" fmla="*/ 25081 w 211356"/>
              <a:gd name="connsiteY3" fmla="*/ 61961 h 192814"/>
              <a:gd name="connsiteX4" fmla="*/ 25816 w 211356"/>
              <a:gd name="connsiteY4" fmla="*/ 55720 h 192814"/>
              <a:gd name="connsiteX5" fmla="*/ 105678 w 211356"/>
              <a:gd name="connsiteY5" fmla="*/ 0 h 192814"/>
              <a:gd name="connsiteX6" fmla="*/ 185540 w 211356"/>
              <a:gd name="connsiteY6" fmla="*/ 55720 h 192814"/>
              <a:gd name="connsiteX7" fmla="*/ 186275 w 211356"/>
              <a:gd name="connsiteY7" fmla="*/ 61961 h 192814"/>
              <a:gd name="connsiteX8" fmla="*/ 186620 w 211356"/>
              <a:gd name="connsiteY8" fmla="*/ 61961 h 192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1356" h="192814">
                <a:moveTo>
                  <a:pt x="211356" y="192814"/>
                </a:moveTo>
                <a:lnTo>
                  <a:pt x="0" y="192814"/>
                </a:lnTo>
                <a:lnTo>
                  <a:pt x="24736" y="61961"/>
                </a:lnTo>
                <a:lnTo>
                  <a:pt x="25081" y="61961"/>
                </a:lnTo>
                <a:lnTo>
                  <a:pt x="25816" y="55720"/>
                </a:lnTo>
                <a:cubicBezTo>
                  <a:pt x="33418" y="23921"/>
                  <a:pt x="66285" y="0"/>
                  <a:pt x="105678" y="0"/>
                </a:cubicBezTo>
                <a:cubicBezTo>
                  <a:pt x="145071" y="0"/>
                  <a:pt x="177938" y="23921"/>
                  <a:pt x="185540" y="55720"/>
                </a:cubicBezTo>
                <a:lnTo>
                  <a:pt x="186275" y="61961"/>
                </a:lnTo>
                <a:lnTo>
                  <a:pt x="186620" y="61961"/>
                </a:lnTo>
                <a:close/>
              </a:path>
            </a:pathLst>
          </a:custGeom>
          <a:solidFill>
            <a:schemeClr val="accent5"/>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Freeform 83">
            <a:extLst>
              <a:ext uri="{FF2B5EF4-FFF2-40B4-BE49-F238E27FC236}">
                <a16:creationId xmlns:a16="http://schemas.microsoft.com/office/drawing/2014/main" id="{046D11E9-1E18-BD60-7B2E-07ECFDAA451C}"/>
              </a:ext>
            </a:extLst>
          </p:cNvPr>
          <p:cNvSpPr/>
          <p:nvPr/>
        </p:nvSpPr>
        <p:spPr>
          <a:xfrm>
            <a:off x="7360107" y="5737492"/>
            <a:ext cx="328981" cy="416582"/>
          </a:xfrm>
          <a:custGeom>
            <a:avLst/>
            <a:gdLst>
              <a:gd name="connsiteX0" fmla="*/ 1 w 328981"/>
              <a:gd name="connsiteY0" fmla="*/ 0 h 416582"/>
              <a:gd name="connsiteX1" fmla="*/ 328981 w 328981"/>
              <a:gd name="connsiteY1" fmla="*/ 0 h 416582"/>
              <a:gd name="connsiteX2" fmla="*/ 328981 w 328981"/>
              <a:gd name="connsiteY2" fmla="*/ 105472 h 416582"/>
              <a:gd name="connsiteX3" fmla="*/ 328979 w 328981"/>
              <a:gd name="connsiteY3" fmla="*/ 105472 h 416582"/>
              <a:gd name="connsiteX4" fmla="*/ 270168 w 328981"/>
              <a:gd name="connsiteY4" fmla="*/ 416582 h 416582"/>
              <a:gd name="connsiteX5" fmla="*/ 58812 w 328981"/>
              <a:gd name="connsiteY5" fmla="*/ 416582 h 416582"/>
              <a:gd name="connsiteX6" fmla="*/ 0 w 328981"/>
              <a:gd name="connsiteY6" fmla="*/ 105471 h 416582"/>
              <a:gd name="connsiteX7" fmla="*/ 1 w 328981"/>
              <a:gd name="connsiteY7" fmla="*/ 105471 h 416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8981" h="416582">
                <a:moveTo>
                  <a:pt x="1" y="0"/>
                </a:moveTo>
                <a:lnTo>
                  <a:pt x="328981" y="0"/>
                </a:lnTo>
                <a:lnTo>
                  <a:pt x="328981" y="105472"/>
                </a:lnTo>
                <a:lnTo>
                  <a:pt x="328979" y="105472"/>
                </a:lnTo>
                <a:lnTo>
                  <a:pt x="270168" y="416582"/>
                </a:lnTo>
                <a:lnTo>
                  <a:pt x="58812" y="416582"/>
                </a:lnTo>
                <a:lnTo>
                  <a:pt x="0" y="105471"/>
                </a:lnTo>
                <a:lnTo>
                  <a:pt x="1" y="105471"/>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Freeform 96">
            <a:extLst>
              <a:ext uri="{FF2B5EF4-FFF2-40B4-BE49-F238E27FC236}">
                <a16:creationId xmlns:a16="http://schemas.microsoft.com/office/drawing/2014/main" id="{64E3C3E7-40A6-48AA-309C-3B4E8BA1ABC3}"/>
              </a:ext>
            </a:extLst>
          </p:cNvPr>
          <p:cNvSpPr/>
          <p:nvPr/>
        </p:nvSpPr>
        <p:spPr>
          <a:xfrm rot="10800000">
            <a:off x="4655651" y="6306092"/>
            <a:ext cx="119347" cy="23668"/>
          </a:xfrm>
          <a:custGeom>
            <a:avLst/>
            <a:gdLst>
              <a:gd name="connsiteX0" fmla="*/ 119347 w 119347"/>
              <a:gd name="connsiteY0" fmla="*/ 23668 h 23668"/>
              <a:gd name="connsiteX1" fmla="*/ 0 w 119347"/>
              <a:gd name="connsiteY1" fmla="*/ 23668 h 23668"/>
              <a:gd name="connsiteX2" fmla="*/ 7821 w 119347"/>
              <a:gd name="connsiteY2" fmla="*/ 15935 h 23668"/>
              <a:gd name="connsiteX3" fmla="*/ 59674 w 119347"/>
              <a:gd name="connsiteY3" fmla="*/ 0 h 23668"/>
              <a:gd name="connsiteX4" fmla="*/ 111527 w 119347"/>
              <a:gd name="connsiteY4" fmla="*/ 15935 h 236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347" h="23668">
                <a:moveTo>
                  <a:pt x="119347" y="23668"/>
                </a:moveTo>
                <a:lnTo>
                  <a:pt x="0" y="23668"/>
                </a:lnTo>
                <a:lnTo>
                  <a:pt x="7821" y="15935"/>
                </a:lnTo>
                <a:cubicBezTo>
                  <a:pt x="21912" y="5980"/>
                  <a:pt x="39977" y="0"/>
                  <a:pt x="59674" y="0"/>
                </a:cubicBezTo>
                <a:cubicBezTo>
                  <a:pt x="79370" y="0"/>
                  <a:pt x="97435" y="5980"/>
                  <a:pt x="111527" y="15935"/>
                </a:cubicBezTo>
                <a:close/>
              </a:path>
            </a:pathLst>
          </a:custGeom>
          <a:solidFill>
            <a:schemeClr val="accent5"/>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Freeform 97">
            <a:extLst>
              <a:ext uri="{FF2B5EF4-FFF2-40B4-BE49-F238E27FC236}">
                <a16:creationId xmlns:a16="http://schemas.microsoft.com/office/drawing/2014/main" id="{4B950F6A-1F16-8D00-5290-0BA658A2A16F}"/>
              </a:ext>
            </a:extLst>
          </p:cNvPr>
          <p:cNvSpPr/>
          <p:nvPr/>
        </p:nvSpPr>
        <p:spPr>
          <a:xfrm>
            <a:off x="4552163" y="5720364"/>
            <a:ext cx="328981" cy="585728"/>
          </a:xfrm>
          <a:custGeom>
            <a:avLst/>
            <a:gdLst>
              <a:gd name="connsiteX0" fmla="*/ 1 w 328981"/>
              <a:gd name="connsiteY0" fmla="*/ 0 h 585728"/>
              <a:gd name="connsiteX1" fmla="*/ 328981 w 328981"/>
              <a:gd name="connsiteY1" fmla="*/ 0 h 585728"/>
              <a:gd name="connsiteX2" fmla="*/ 328981 w 328981"/>
              <a:gd name="connsiteY2" fmla="*/ 105472 h 585728"/>
              <a:gd name="connsiteX3" fmla="*/ 328979 w 328981"/>
              <a:gd name="connsiteY3" fmla="*/ 105472 h 585728"/>
              <a:gd name="connsiteX4" fmla="*/ 245431 w 328981"/>
              <a:gd name="connsiteY4" fmla="*/ 547435 h 585728"/>
              <a:gd name="connsiteX5" fmla="*/ 245086 w 328981"/>
              <a:gd name="connsiteY5" fmla="*/ 547435 h 585728"/>
              <a:gd name="connsiteX6" fmla="*/ 244351 w 328981"/>
              <a:gd name="connsiteY6" fmla="*/ 553676 h 585728"/>
              <a:gd name="connsiteX7" fmla="*/ 234206 w 328981"/>
              <a:gd name="connsiteY7" fmla="*/ 575798 h 585728"/>
              <a:gd name="connsiteX8" fmla="*/ 224163 w 328981"/>
              <a:gd name="connsiteY8" fmla="*/ 585728 h 585728"/>
              <a:gd name="connsiteX9" fmla="*/ 104816 w 328981"/>
              <a:gd name="connsiteY9" fmla="*/ 585728 h 585728"/>
              <a:gd name="connsiteX10" fmla="*/ 94773 w 328981"/>
              <a:gd name="connsiteY10" fmla="*/ 575798 h 585728"/>
              <a:gd name="connsiteX11" fmla="*/ 84628 w 328981"/>
              <a:gd name="connsiteY11" fmla="*/ 553676 h 585728"/>
              <a:gd name="connsiteX12" fmla="*/ 83893 w 328981"/>
              <a:gd name="connsiteY12" fmla="*/ 547435 h 585728"/>
              <a:gd name="connsiteX13" fmla="*/ 83548 w 328981"/>
              <a:gd name="connsiteY13" fmla="*/ 547435 h 585728"/>
              <a:gd name="connsiteX14" fmla="*/ 0 w 328981"/>
              <a:gd name="connsiteY14" fmla="*/ 105471 h 585728"/>
              <a:gd name="connsiteX15" fmla="*/ 1 w 328981"/>
              <a:gd name="connsiteY15" fmla="*/ 105471 h 585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28981" h="585728">
                <a:moveTo>
                  <a:pt x="1" y="0"/>
                </a:moveTo>
                <a:lnTo>
                  <a:pt x="328981" y="0"/>
                </a:lnTo>
                <a:lnTo>
                  <a:pt x="328981" y="105472"/>
                </a:lnTo>
                <a:lnTo>
                  <a:pt x="328979" y="105472"/>
                </a:lnTo>
                <a:lnTo>
                  <a:pt x="245431" y="547435"/>
                </a:lnTo>
                <a:lnTo>
                  <a:pt x="245086" y="547435"/>
                </a:lnTo>
                <a:lnTo>
                  <a:pt x="244351" y="553676"/>
                </a:lnTo>
                <a:cubicBezTo>
                  <a:pt x="242451" y="561626"/>
                  <a:pt x="238971" y="569084"/>
                  <a:pt x="234206" y="575798"/>
                </a:cubicBezTo>
                <a:lnTo>
                  <a:pt x="224163" y="585728"/>
                </a:lnTo>
                <a:lnTo>
                  <a:pt x="104816" y="585728"/>
                </a:lnTo>
                <a:lnTo>
                  <a:pt x="94773" y="575798"/>
                </a:lnTo>
                <a:cubicBezTo>
                  <a:pt x="90008" y="569084"/>
                  <a:pt x="86528" y="561626"/>
                  <a:pt x="84628" y="553676"/>
                </a:cubicBezTo>
                <a:lnTo>
                  <a:pt x="83893" y="547435"/>
                </a:lnTo>
                <a:lnTo>
                  <a:pt x="83548" y="547435"/>
                </a:lnTo>
                <a:lnTo>
                  <a:pt x="0" y="105471"/>
                </a:lnTo>
                <a:lnTo>
                  <a:pt x="1" y="105471"/>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Freeform 94">
            <a:extLst>
              <a:ext uri="{FF2B5EF4-FFF2-40B4-BE49-F238E27FC236}">
                <a16:creationId xmlns:a16="http://schemas.microsoft.com/office/drawing/2014/main" id="{0AF9555E-D1CF-8E84-BBC4-7B634689F6D1}"/>
              </a:ext>
            </a:extLst>
          </p:cNvPr>
          <p:cNvSpPr/>
          <p:nvPr/>
        </p:nvSpPr>
        <p:spPr>
          <a:xfrm rot="10800000">
            <a:off x="5581005" y="6285755"/>
            <a:ext cx="151758" cy="47036"/>
          </a:xfrm>
          <a:custGeom>
            <a:avLst/>
            <a:gdLst>
              <a:gd name="connsiteX0" fmla="*/ 151758 w 151758"/>
              <a:gd name="connsiteY0" fmla="*/ 47036 h 47036"/>
              <a:gd name="connsiteX1" fmla="*/ 0 w 151758"/>
              <a:gd name="connsiteY1" fmla="*/ 47036 h 47036"/>
              <a:gd name="connsiteX2" fmla="*/ 6163 w 151758"/>
              <a:gd name="connsiteY2" fmla="*/ 33598 h 47036"/>
              <a:gd name="connsiteX3" fmla="*/ 75879 w 151758"/>
              <a:gd name="connsiteY3" fmla="*/ 0 h 47036"/>
              <a:gd name="connsiteX4" fmla="*/ 145595 w 151758"/>
              <a:gd name="connsiteY4" fmla="*/ 33598 h 470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758" h="47036">
                <a:moveTo>
                  <a:pt x="151758" y="47036"/>
                </a:moveTo>
                <a:lnTo>
                  <a:pt x="0" y="47036"/>
                </a:lnTo>
                <a:lnTo>
                  <a:pt x="6163" y="33598"/>
                </a:lnTo>
                <a:cubicBezTo>
                  <a:pt x="20460" y="13455"/>
                  <a:pt x="46334" y="0"/>
                  <a:pt x="75879" y="0"/>
                </a:cubicBezTo>
                <a:cubicBezTo>
                  <a:pt x="105424" y="0"/>
                  <a:pt x="131298" y="13455"/>
                  <a:pt x="145595" y="33598"/>
                </a:cubicBezTo>
                <a:close/>
              </a:path>
            </a:pathLst>
          </a:custGeom>
          <a:solidFill>
            <a:schemeClr val="accent5"/>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Freeform 95">
            <a:extLst>
              <a:ext uri="{FF2B5EF4-FFF2-40B4-BE49-F238E27FC236}">
                <a16:creationId xmlns:a16="http://schemas.microsoft.com/office/drawing/2014/main" id="{0E592578-A680-9A4F-F754-2FEDCC811382}"/>
              </a:ext>
            </a:extLst>
          </p:cNvPr>
          <p:cNvSpPr/>
          <p:nvPr/>
        </p:nvSpPr>
        <p:spPr>
          <a:xfrm>
            <a:off x="5488861" y="5725075"/>
            <a:ext cx="328981" cy="562360"/>
          </a:xfrm>
          <a:custGeom>
            <a:avLst/>
            <a:gdLst>
              <a:gd name="connsiteX0" fmla="*/ 1 w 328981"/>
              <a:gd name="connsiteY0" fmla="*/ 0 h 562360"/>
              <a:gd name="connsiteX1" fmla="*/ 328981 w 328981"/>
              <a:gd name="connsiteY1" fmla="*/ 0 h 562360"/>
              <a:gd name="connsiteX2" fmla="*/ 328981 w 328981"/>
              <a:gd name="connsiteY2" fmla="*/ 105472 h 562360"/>
              <a:gd name="connsiteX3" fmla="*/ 328979 w 328981"/>
              <a:gd name="connsiteY3" fmla="*/ 105472 h 562360"/>
              <a:gd name="connsiteX4" fmla="*/ 245432 w 328981"/>
              <a:gd name="connsiteY4" fmla="*/ 547435 h 562360"/>
              <a:gd name="connsiteX5" fmla="*/ 245086 w 328981"/>
              <a:gd name="connsiteY5" fmla="*/ 547435 h 562360"/>
              <a:gd name="connsiteX6" fmla="*/ 244351 w 328981"/>
              <a:gd name="connsiteY6" fmla="*/ 553676 h 562360"/>
              <a:gd name="connsiteX7" fmla="*/ 240369 w 328981"/>
              <a:gd name="connsiteY7" fmla="*/ 562360 h 562360"/>
              <a:gd name="connsiteX8" fmla="*/ 88610 w 328981"/>
              <a:gd name="connsiteY8" fmla="*/ 562360 h 562360"/>
              <a:gd name="connsiteX9" fmla="*/ 84628 w 328981"/>
              <a:gd name="connsiteY9" fmla="*/ 553676 h 562360"/>
              <a:gd name="connsiteX10" fmla="*/ 83893 w 328981"/>
              <a:gd name="connsiteY10" fmla="*/ 547435 h 562360"/>
              <a:gd name="connsiteX11" fmla="*/ 83548 w 328981"/>
              <a:gd name="connsiteY11" fmla="*/ 547435 h 562360"/>
              <a:gd name="connsiteX12" fmla="*/ 0 w 328981"/>
              <a:gd name="connsiteY12" fmla="*/ 105471 h 562360"/>
              <a:gd name="connsiteX13" fmla="*/ 1 w 328981"/>
              <a:gd name="connsiteY13" fmla="*/ 105471 h 562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28981" h="562360">
                <a:moveTo>
                  <a:pt x="1" y="0"/>
                </a:moveTo>
                <a:lnTo>
                  <a:pt x="328981" y="0"/>
                </a:lnTo>
                <a:lnTo>
                  <a:pt x="328981" y="105472"/>
                </a:lnTo>
                <a:lnTo>
                  <a:pt x="328979" y="105472"/>
                </a:lnTo>
                <a:lnTo>
                  <a:pt x="245432" y="547435"/>
                </a:lnTo>
                <a:lnTo>
                  <a:pt x="245086" y="547435"/>
                </a:lnTo>
                <a:lnTo>
                  <a:pt x="244351" y="553676"/>
                </a:lnTo>
                <a:lnTo>
                  <a:pt x="240369" y="562360"/>
                </a:lnTo>
                <a:lnTo>
                  <a:pt x="88610" y="562360"/>
                </a:lnTo>
                <a:lnTo>
                  <a:pt x="84628" y="553676"/>
                </a:lnTo>
                <a:lnTo>
                  <a:pt x="83893" y="547435"/>
                </a:lnTo>
                <a:lnTo>
                  <a:pt x="83548" y="547435"/>
                </a:lnTo>
                <a:lnTo>
                  <a:pt x="0" y="105471"/>
                </a:lnTo>
                <a:lnTo>
                  <a:pt x="1" y="105471"/>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21" name="Straight Connector 20">
            <a:extLst>
              <a:ext uri="{FF2B5EF4-FFF2-40B4-BE49-F238E27FC236}">
                <a16:creationId xmlns:a16="http://schemas.microsoft.com/office/drawing/2014/main" id="{58500925-4A89-ABDA-C14F-23BB27B7474F}"/>
              </a:ext>
            </a:extLst>
          </p:cNvPr>
          <p:cNvCxnSpPr>
            <a:cxnSpLocks/>
          </p:cNvCxnSpPr>
          <p:nvPr/>
        </p:nvCxnSpPr>
        <p:spPr>
          <a:xfrm>
            <a:off x="11101161" y="5732342"/>
            <a:ext cx="328979" cy="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B63E8B16-0CC7-53E1-5B1C-E2F1C0584224}"/>
              </a:ext>
            </a:extLst>
          </p:cNvPr>
          <p:cNvCxnSpPr>
            <a:cxnSpLocks/>
          </p:cNvCxnSpPr>
          <p:nvPr/>
        </p:nvCxnSpPr>
        <p:spPr>
          <a:xfrm>
            <a:off x="10168687" y="5728061"/>
            <a:ext cx="328979" cy="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57C4F1B0-FA0B-F105-F3E9-3ABDCB41762D}"/>
              </a:ext>
            </a:extLst>
          </p:cNvPr>
          <p:cNvCxnSpPr>
            <a:cxnSpLocks/>
          </p:cNvCxnSpPr>
          <p:nvPr/>
        </p:nvCxnSpPr>
        <p:spPr>
          <a:xfrm>
            <a:off x="9224893" y="5728033"/>
            <a:ext cx="328979" cy="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813534E1-4BCD-727A-28F9-E12E5616610F}"/>
              </a:ext>
            </a:extLst>
          </p:cNvPr>
          <p:cNvCxnSpPr>
            <a:cxnSpLocks/>
          </p:cNvCxnSpPr>
          <p:nvPr/>
        </p:nvCxnSpPr>
        <p:spPr>
          <a:xfrm>
            <a:off x="8300755" y="5734274"/>
            <a:ext cx="328979" cy="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C73F3415-62E9-6279-3EE7-F25752F691C2}"/>
              </a:ext>
            </a:extLst>
          </p:cNvPr>
          <p:cNvCxnSpPr>
            <a:cxnSpLocks/>
          </p:cNvCxnSpPr>
          <p:nvPr/>
        </p:nvCxnSpPr>
        <p:spPr>
          <a:xfrm>
            <a:off x="7368281" y="5729993"/>
            <a:ext cx="328979" cy="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54F77F32-3FBE-1343-6F64-24387CAC5B8F}"/>
              </a:ext>
            </a:extLst>
          </p:cNvPr>
          <p:cNvCxnSpPr>
            <a:cxnSpLocks/>
          </p:cNvCxnSpPr>
          <p:nvPr/>
        </p:nvCxnSpPr>
        <p:spPr>
          <a:xfrm>
            <a:off x="6424487" y="5729965"/>
            <a:ext cx="328979" cy="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27D00BE7-C0EF-2F39-A7D5-69146BAC0774}"/>
              </a:ext>
            </a:extLst>
          </p:cNvPr>
          <p:cNvCxnSpPr>
            <a:cxnSpLocks/>
          </p:cNvCxnSpPr>
          <p:nvPr/>
        </p:nvCxnSpPr>
        <p:spPr>
          <a:xfrm>
            <a:off x="5488204" y="5730226"/>
            <a:ext cx="328979" cy="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711384BF-C7B0-7DB7-69D9-CB413A2720A4}"/>
              </a:ext>
            </a:extLst>
          </p:cNvPr>
          <p:cNvCxnSpPr>
            <a:cxnSpLocks/>
          </p:cNvCxnSpPr>
          <p:nvPr/>
        </p:nvCxnSpPr>
        <p:spPr>
          <a:xfrm>
            <a:off x="4555730" y="5725945"/>
            <a:ext cx="328979" cy="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D662058B-A810-973E-559A-614995675404}"/>
              </a:ext>
            </a:extLst>
          </p:cNvPr>
          <p:cNvCxnSpPr>
            <a:cxnSpLocks/>
          </p:cNvCxnSpPr>
          <p:nvPr/>
        </p:nvCxnSpPr>
        <p:spPr>
          <a:xfrm>
            <a:off x="3616933" y="5725917"/>
            <a:ext cx="328979" cy="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0" name="Group 29">
            <a:extLst>
              <a:ext uri="{FF2B5EF4-FFF2-40B4-BE49-F238E27FC236}">
                <a16:creationId xmlns:a16="http://schemas.microsoft.com/office/drawing/2014/main" id="{CC1FF568-FC03-41B9-7C26-9B3E1AE0D27A}"/>
              </a:ext>
            </a:extLst>
          </p:cNvPr>
          <p:cNvGrpSpPr/>
          <p:nvPr/>
        </p:nvGrpSpPr>
        <p:grpSpPr>
          <a:xfrm>
            <a:off x="4512654" y="5243563"/>
            <a:ext cx="407884" cy="1094374"/>
            <a:chOff x="4730037" y="2557277"/>
            <a:chExt cx="993254" cy="2664952"/>
          </a:xfrm>
          <a:noFill/>
        </p:grpSpPr>
        <p:sp>
          <p:nvSpPr>
            <p:cNvPr id="31" name="Freeform 8">
              <a:extLst>
                <a:ext uri="{FF2B5EF4-FFF2-40B4-BE49-F238E27FC236}">
                  <a16:creationId xmlns:a16="http://schemas.microsoft.com/office/drawing/2014/main" id="{85CAA7F1-5CB2-BF36-EFD1-B3CC00CB42A0}"/>
                </a:ext>
              </a:extLst>
            </p:cNvPr>
            <p:cNvSpPr/>
            <p:nvPr/>
          </p:nvSpPr>
          <p:spPr>
            <a:xfrm rot="10800000">
              <a:off x="4831490" y="2668012"/>
              <a:ext cx="801114" cy="2554217"/>
            </a:xfrm>
            <a:custGeom>
              <a:avLst/>
              <a:gdLst>
                <a:gd name="connsiteX0" fmla="*/ 801111 w 801114"/>
                <a:gd name="connsiteY0" fmla="*/ 2554217 h 2554217"/>
                <a:gd name="connsiteX1" fmla="*/ 0 w 801114"/>
                <a:gd name="connsiteY1" fmla="*/ 2554217 h 2554217"/>
                <a:gd name="connsiteX2" fmla="*/ 0 w 801114"/>
                <a:gd name="connsiteY2" fmla="*/ 1227124 h 2554217"/>
                <a:gd name="connsiteX3" fmla="*/ 6 w 801114"/>
                <a:gd name="connsiteY3" fmla="*/ 1227124 h 2554217"/>
                <a:gd name="connsiteX4" fmla="*/ 203455 w 801114"/>
                <a:gd name="connsiteY4" fmla="*/ 150884 h 2554217"/>
                <a:gd name="connsiteX5" fmla="*/ 204296 w 801114"/>
                <a:gd name="connsiteY5" fmla="*/ 150884 h 2554217"/>
                <a:gd name="connsiteX6" fmla="*/ 206086 w 801114"/>
                <a:gd name="connsiteY6" fmla="*/ 135685 h 2554217"/>
                <a:gd name="connsiteX7" fmla="*/ 400560 w 801114"/>
                <a:gd name="connsiteY7" fmla="*/ 0 h 2554217"/>
                <a:gd name="connsiteX8" fmla="*/ 595034 w 801114"/>
                <a:gd name="connsiteY8" fmla="*/ 135685 h 2554217"/>
                <a:gd name="connsiteX9" fmla="*/ 596824 w 801114"/>
                <a:gd name="connsiteY9" fmla="*/ 150884 h 2554217"/>
                <a:gd name="connsiteX10" fmla="*/ 597664 w 801114"/>
                <a:gd name="connsiteY10" fmla="*/ 150884 h 2554217"/>
                <a:gd name="connsiteX11" fmla="*/ 801114 w 801114"/>
                <a:gd name="connsiteY11" fmla="*/ 1227127 h 2554217"/>
                <a:gd name="connsiteX12" fmla="*/ 801111 w 801114"/>
                <a:gd name="connsiteY12" fmla="*/ 1227127 h 2554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01114" h="2554217">
                  <a:moveTo>
                    <a:pt x="801111" y="2554217"/>
                  </a:moveTo>
                  <a:lnTo>
                    <a:pt x="0" y="2554217"/>
                  </a:lnTo>
                  <a:lnTo>
                    <a:pt x="0" y="1227124"/>
                  </a:lnTo>
                  <a:lnTo>
                    <a:pt x="6" y="1227124"/>
                  </a:lnTo>
                  <a:lnTo>
                    <a:pt x="203455" y="150884"/>
                  </a:lnTo>
                  <a:lnTo>
                    <a:pt x="204296" y="150884"/>
                  </a:lnTo>
                  <a:lnTo>
                    <a:pt x="206086" y="135685"/>
                  </a:lnTo>
                  <a:cubicBezTo>
                    <a:pt x="224596" y="58250"/>
                    <a:pt x="304632" y="0"/>
                    <a:pt x="400560" y="0"/>
                  </a:cubicBezTo>
                  <a:cubicBezTo>
                    <a:pt x="496488" y="0"/>
                    <a:pt x="576524" y="58250"/>
                    <a:pt x="595034" y="135685"/>
                  </a:cubicBezTo>
                  <a:lnTo>
                    <a:pt x="596824" y="150884"/>
                  </a:lnTo>
                  <a:lnTo>
                    <a:pt x="597664" y="150884"/>
                  </a:lnTo>
                  <a:lnTo>
                    <a:pt x="801114" y="1227127"/>
                  </a:lnTo>
                  <a:lnTo>
                    <a:pt x="801111" y="1227127"/>
                  </a:lnTo>
                  <a:close/>
                </a:path>
              </a:pathLst>
            </a:cu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Rectangle 31">
              <a:extLst>
                <a:ext uri="{FF2B5EF4-FFF2-40B4-BE49-F238E27FC236}">
                  <a16:creationId xmlns:a16="http://schemas.microsoft.com/office/drawing/2014/main" id="{A7A63FA4-74E5-2674-0B00-001098E761E3}"/>
                </a:ext>
              </a:extLst>
            </p:cNvPr>
            <p:cNvSpPr/>
            <p:nvPr/>
          </p:nvSpPr>
          <p:spPr>
            <a:xfrm>
              <a:off x="4831488" y="2668628"/>
              <a:ext cx="801115" cy="110119"/>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Rectangle 32">
              <a:extLst>
                <a:ext uri="{FF2B5EF4-FFF2-40B4-BE49-F238E27FC236}">
                  <a16:creationId xmlns:a16="http://schemas.microsoft.com/office/drawing/2014/main" id="{671A126B-DEDC-7985-DBF9-8AB8441B5E6E}"/>
                </a:ext>
              </a:extLst>
            </p:cNvPr>
            <p:cNvSpPr/>
            <p:nvPr/>
          </p:nvSpPr>
          <p:spPr>
            <a:xfrm>
              <a:off x="4730037" y="2557277"/>
              <a:ext cx="993254" cy="110735"/>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34" name="Group 33">
            <a:extLst>
              <a:ext uri="{FF2B5EF4-FFF2-40B4-BE49-F238E27FC236}">
                <a16:creationId xmlns:a16="http://schemas.microsoft.com/office/drawing/2014/main" id="{2F0FA057-0130-180B-3735-D92B82CF86D7}"/>
              </a:ext>
            </a:extLst>
          </p:cNvPr>
          <p:cNvGrpSpPr/>
          <p:nvPr/>
        </p:nvGrpSpPr>
        <p:grpSpPr>
          <a:xfrm>
            <a:off x="3577390" y="5243563"/>
            <a:ext cx="407884" cy="1094374"/>
            <a:chOff x="4730037" y="2557277"/>
            <a:chExt cx="993254" cy="2664952"/>
          </a:xfrm>
          <a:noFill/>
        </p:grpSpPr>
        <p:sp>
          <p:nvSpPr>
            <p:cNvPr id="35" name="Freeform 19">
              <a:extLst>
                <a:ext uri="{FF2B5EF4-FFF2-40B4-BE49-F238E27FC236}">
                  <a16:creationId xmlns:a16="http://schemas.microsoft.com/office/drawing/2014/main" id="{31980825-493B-1989-B4CB-47CA1D4E21DA}"/>
                </a:ext>
              </a:extLst>
            </p:cNvPr>
            <p:cNvSpPr/>
            <p:nvPr/>
          </p:nvSpPr>
          <p:spPr>
            <a:xfrm rot="10800000">
              <a:off x="4831490" y="2668012"/>
              <a:ext cx="801114" cy="2554217"/>
            </a:xfrm>
            <a:custGeom>
              <a:avLst/>
              <a:gdLst>
                <a:gd name="connsiteX0" fmla="*/ 801111 w 801114"/>
                <a:gd name="connsiteY0" fmla="*/ 2554217 h 2554217"/>
                <a:gd name="connsiteX1" fmla="*/ 0 w 801114"/>
                <a:gd name="connsiteY1" fmla="*/ 2554217 h 2554217"/>
                <a:gd name="connsiteX2" fmla="*/ 0 w 801114"/>
                <a:gd name="connsiteY2" fmla="*/ 1227124 h 2554217"/>
                <a:gd name="connsiteX3" fmla="*/ 6 w 801114"/>
                <a:gd name="connsiteY3" fmla="*/ 1227124 h 2554217"/>
                <a:gd name="connsiteX4" fmla="*/ 203455 w 801114"/>
                <a:gd name="connsiteY4" fmla="*/ 150884 h 2554217"/>
                <a:gd name="connsiteX5" fmla="*/ 204296 w 801114"/>
                <a:gd name="connsiteY5" fmla="*/ 150884 h 2554217"/>
                <a:gd name="connsiteX6" fmla="*/ 206086 w 801114"/>
                <a:gd name="connsiteY6" fmla="*/ 135685 h 2554217"/>
                <a:gd name="connsiteX7" fmla="*/ 400560 w 801114"/>
                <a:gd name="connsiteY7" fmla="*/ 0 h 2554217"/>
                <a:gd name="connsiteX8" fmla="*/ 595034 w 801114"/>
                <a:gd name="connsiteY8" fmla="*/ 135685 h 2554217"/>
                <a:gd name="connsiteX9" fmla="*/ 596824 w 801114"/>
                <a:gd name="connsiteY9" fmla="*/ 150884 h 2554217"/>
                <a:gd name="connsiteX10" fmla="*/ 597664 w 801114"/>
                <a:gd name="connsiteY10" fmla="*/ 150884 h 2554217"/>
                <a:gd name="connsiteX11" fmla="*/ 801114 w 801114"/>
                <a:gd name="connsiteY11" fmla="*/ 1227127 h 2554217"/>
                <a:gd name="connsiteX12" fmla="*/ 801111 w 801114"/>
                <a:gd name="connsiteY12" fmla="*/ 1227127 h 2554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01114" h="2554217">
                  <a:moveTo>
                    <a:pt x="801111" y="2554217"/>
                  </a:moveTo>
                  <a:lnTo>
                    <a:pt x="0" y="2554217"/>
                  </a:lnTo>
                  <a:lnTo>
                    <a:pt x="0" y="1227124"/>
                  </a:lnTo>
                  <a:lnTo>
                    <a:pt x="6" y="1227124"/>
                  </a:lnTo>
                  <a:lnTo>
                    <a:pt x="203455" y="150884"/>
                  </a:lnTo>
                  <a:lnTo>
                    <a:pt x="204296" y="150884"/>
                  </a:lnTo>
                  <a:lnTo>
                    <a:pt x="206086" y="135685"/>
                  </a:lnTo>
                  <a:cubicBezTo>
                    <a:pt x="224596" y="58250"/>
                    <a:pt x="304632" y="0"/>
                    <a:pt x="400560" y="0"/>
                  </a:cubicBezTo>
                  <a:cubicBezTo>
                    <a:pt x="496488" y="0"/>
                    <a:pt x="576524" y="58250"/>
                    <a:pt x="595034" y="135685"/>
                  </a:cubicBezTo>
                  <a:lnTo>
                    <a:pt x="596824" y="150884"/>
                  </a:lnTo>
                  <a:lnTo>
                    <a:pt x="597664" y="150884"/>
                  </a:lnTo>
                  <a:lnTo>
                    <a:pt x="801114" y="1227127"/>
                  </a:lnTo>
                  <a:lnTo>
                    <a:pt x="801111" y="1227127"/>
                  </a:lnTo>
                  <a:close/>
                </a:path>
              </a:pathLst>
            </a:cu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 name="Rectangle 35">
              <a:extLst>
                <a:ext uri="{FF2B5EF4-FFF2-40B4-BE49-F238E27FC236}">
                  <a16:creationId xmlns:a16="http://schemas.microsoft.com/office/drawing/2014/main" id="{D86A7088-CB50-6543-EF8E-A02BBA751D3A}"/>
                </a:ext>
              </a:extLst>
            </p:cNvPr>
            <p:cNvSpPr/>
            <p:nvPr/>
          </p:nvSpPr>
          <p:spPr>
            <a:xfrm>
              <a:off x="4831488" y="2668628"/>
              <a:ext cx="801115" cy="110119"/>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7" name="Rectangle 36">
              <a:extLst>
                <a:ext uri="{FF2B5EF4-FFF2-40B4-BE49-F238E27FC236}">
                  <a16:creationId xmlns:a16="http://schemas.microsoft.com/office/drawing/2014/main" id="{33053D58-D0B9-EA53-2C0A-FD5619B09A46}"/>
                </a:ext>
              </a:extLst>
            </p:cNvPr>
            <p:cNvSpPr/>
            <p:nvPr/>
          </p:nvSpPr>
          <p:spPr>
            <a:xfrm>
              <a:off x="4730037" y="2557277"/>
              <a:ext cx="993254" cy="110735"/>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38" name="Group 37">
            <a:extLst>
              <a:ext uri="{FF2B5EF4-FFF2-40B4-BE49-F238E27FC236}">
                <a16:creationId xmlns:a16="http://schemas.microsoft.com/office/drawing/2014/main" id="{BB2502BD-B2B9-B489-50D8-0F8234F14E71}"/>
              </a:ext>
            </a:extLst>
          </p:cNvPr>
          <p:cNvGrpSpPr/>
          <p:nvPr/>
        </p:nvGrpSpPr>
        <p:grpSpPr>
          <a:xfrm>
            <a:off x="5447918" y="5243563"/>
            <a:ext cx="407884" cy="1094374"/>
            <a:chOff x="4730037" y="2557277"/>
            <a:chExt cx="993254" cy="2664952"/>
          </a:xfrm>
          <a:noFill/>
        </p:grpSpPr>
        <p:sp>
          <p:nvSpPr>
            <p:cNvPr id="39" name="Freeform 23">
              <a:extLst>
                <a:ext uri="{FF2B5EF4-FFF2-40B4-BE49-F238E27FC236}">
                  <a16:creationId xmlns:a16="http://schemas.microsoft.com/office/drawing/2014/main" id="{BAEC003E-1D08-B80E-306A-C844488BEC5C}"/>
                </a:ext>
              </a:extLst>
            </p:cNvPr>
            <p:cNvSpPr/>
            <p:nvPr/>
          </p:nvSpPr>
          <p:spPr>
            <a:xfrm rot="10800000">
              <a:off x="4831490" y="2668012"/>
              <a:ext cx="801114" cy="2554217"/>
            </a:xfrm>
            <a:custGeom>
              <a:avLst/>
              <a:gdLst>
                <a:gd name="connsiteX0" fmla="*/ 801111 w 801114"/>
                <a:gd name="connsiteY0" fmla="*/ 2554217 h 2554217"/>
                <a:gd name="connsiteX1" fmla="*/ 0 w 801114"/>
                <a:gd name="connsiteY1" fmla="*/ 2554217 h 2554217"/>
                <a:gd name="connsiteX2" fmla="*/ 0 w 801114"/>
                <a:gd name="connsiteY2" fmla="*/ 1227124 h 2554217"/>
                <a:gd name="connsiteX3" fmla="*/ 6 w 801114"/>
                <a:gd name="connsiteY3" fmla="*/ 1227124 h 2554217"/>
                <a:gd name="connsiteX4" fmla="*/ 203455 w 801114"/>
                <a:gd name="connsiteY4" fmla="*/ 150884 h 2554217"/>
                <a:gd name="connsiteX5" fmla="*/ 204296 w 801114"/>
                <a:gd name="connsiteY5" fmla="*/ 150884 h 2554217"/>
                <a:gd name="connsiteX6" fmla="*/ 206086 w 801114"/>
                <a:gd name="connsiteY6" fmla="*/ 135685 h 2554217"/>
                <a:gd name="connsiteX7" fmla="*/ 400560 w 801114"/>
                <a:gd name="connsiteY7" fmla="*/ 0 h 2554217"/>
                <a:gd name="connsiteX8" fmla="*/ 595034 w 801114"/>
                <a:gd name="connsiteY8" fmla="*/ 135685 h 2554217"/>
                <a:gd name="connsiteX9" fmla="*/ 596824 w 801114"/>
                <a:gd name="connsiteY9" fmla="*/ 150884 h 2554217"/>
                <a:gd name="connsiteX10" fmla="*/ 597664 w 801114"/>
                <a:gd name="connsiteY10" fmla="*/ 150884 h 2554217"/>
                <a:gd name="connsiteX11" fmla="*/ 801114 w 801114"/>
                <a:gd name="connsiteY11" fmla="*/ 1227127 h 2554217"/>
                <a:gd name="connsiteX12" fmla="*/ 801111 w 801114"/>
                <a:gd name="connsiteY12" fmla="*/ 1227127 h 2554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01114" h="2554217">
                  <a:moveTo>
                    <a:pt x="801111" y="2554217"/>
                  </a:moveTo>
                  <a:lnTo>
                    <a:pt x="0" y="2554217"/>
                  </a:lnTo>
                  <a:lnTo>
                    <a:pt x="0" y="1227124"/>
                  </a:lnTo>
                  <a:lnTo>
                    <a:pt x="6" y="1227124"/>
                  </a:lnTo>
                  <a:lnTo>
                    <a:pt x="203455" y="150884"/>
                  </a:lnTo>
                  <a:lnTo>
                    <a:pt x="204296" y="150884"/>
                  </a:lnTo>
                  <a:lnTo>
                    <a:pt x="206086" y="135685"/>
                  </a:lnTo>
                  <a:cubicBezTo>
                    <a:pt x="224596" y="58250"/>
                    <a:pt x="304632" y="0"/>
                    <a:pt x="400560" y="0"/>
                  </a:cubicBezTo>
                  <a:cubicBezTo>
                    <a:pt x="496488" y="0"/>
                    <a:pt x="576524" y="58250"/>
                    <a:pt x="595034" y="135685"/>
                  </a:cubicBezTo>
                  <a:lnTo>
                    <a:pt x="596824" y="150884"/>
                  </a:lnTo>
                  <a:lnTo>
                    <a:pt x="597664" y="150884"/>
                  </a:lnTo>
                  <a:lnTo>
                    <a:pt x="801114" y="1227127"/>
                  </a:lnTo>
                  <a:lnTo>
                    <a:pt x="801111" y="1227127"/>
                  </a:lnTo>
                  <a:close/>
                </a:path>
              </a:pathLst>
            </a:cu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 name="Rectangle 39">
              <a:extLst>
                <a:ext uri="{FF2B5EF4-FFF2-40B4-BE49-F238E27FC236}">
                  <a16:creationId xmlns:a16="http://schemas.microsoft.com/office/drawing/2014/main" id="{53A8E1C6-031D-1600-7B00-DC7CDF2A470E}"/>
                </a:ext>
              </a:extLst>
            </p:cNvPr>
            <p:cNvSpPr/>
            <p:nvPr/>
          </p:nvSpPr>
          <p:spPr>
            <a:xfrm>
              <a:off x="4831488" y="2668628"/>
              <a:ext cx="801115" cy="110119"/>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1" name="Rectangle 40">
              <a:extLst>
                <a:ext uri="{FF2B5EF4-FFF2-40B4-BE49-F238E27FC236}">
                  <a16:creationId xmlns:a16="http://schemas.microsoft.com/office/drawing/2014/main" id="{EF5D7528-5291-FDD6-5292-A0BCF78F0713}"/>
                </a:ext>
              </a:extLst>
            </p:cNvPr>
            <p:cNvSpPr/>
            <p:nvPr/>
          </p:nvSpPr>
          <p:spPr>
            <a:xfrm>
              <a:off x="4730037" y="2557277"/>
              <a:ext cx="993254" cy="110735"/>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42" name="Group 41">
            <a:extLst>
              <a:ext uri="{FF2B5EF4-FFF2-40B4-BE49-F238E27FC236}">
                <a16:creationId xmlns:a16="http://schemas.microsoft.com/office/drawing/2014/main" id="{C3CC4DE3-E2B9-B17A-BF5F-53D03A012A46}"/>
              </a:ext>
            </a:extLst>
          </p:cNvPr>
          <p:cNvGrpSpPr/>
          <p:nvPr/>
        </p:nvGrpSpPr>
        <p:grpSpPr>
          <a:xfrm>
            <a:off x="6383182" y="5243563"/>
            <a:ext cx="407884" cy="1094374"/>
            <a:chOff x="4730037" y="2557277"/>
            <a:chExt cx="993254" cy="2664952"/>
          </a:xfrm>
          <a:noFill/>
        </p:grpSpPr>
        <p:sp>
          <p:nvSpPr>
            <p:cNvPr id="43" name="Freeform 27">
              <a:extLst>
                <a:ext uri="{FF2B5EF4-FFF2-40B4-BE49-F238E27FC236}">
                  <a16:creationId xmlns:a16="http://schemas.microsoft.com/office/drawing/2014/main" id="{396028CE-A152-97B6-5D27-3CE15F066611}"/>
                </a:ext>
              </a:extLst>
            </p:cNvPr>
            <p:cNvSpPr/>
            <p:nvPr/>
          </p:nvSpPr>
          <p:spPr>
            <a:xfrm rot="10800000">
              <a:off x="4831490" y="2668012"/>
              <a:ext cx="801114" cy="2554217"/>
            </a:xfrm>
            <a:custGeom>
              <a:avLst/>
              <a:gdLst>
                <a:gd name="connsiteX0" fmla="*/ 801111 w 801114"/>
                <a:gd name="connsiteY0" fmla="*/ 2554217 h 2554217"/>
                <a:gd name="connsiteX1" fmla="*/ 0 w 801114"/>
                <a:gd name="connsiteY1" fmla="*/ 2554217 h 2554217"/>
                <a:gd name="connsiteX2" fmla="*/ 0 w 801114"/>
                <a:gd name="connsiteY2" fmla="*/ 1227124 h 2554217"/>
                <a:gd name="connsiteX3" fmla="*/ 6 w 801114"/>
                <a:gd name="connsiteY3" fmla="*/ 1227124 h 2554217"/>
                <a:gd name="connsiteX4" fmla="*/ 203455 w 801114"/>
                <a:gd name="connsiteY4" fmla="*/ 150884 h 2554217"/>
                <a:gd name="connsiteX5" fmla="*/ 204296 w 801114"/>
                <a:gd name="connsiteY5" fmla="*/ 150884 h 2554217"/>
                <a:gd name="connsiteX6" fmla="*/ 206086 w 801114"/>
                <a:gd name="connsiteY6" fmla="*/ 135685 h 2554217"/>
                <a:gd name="connsiteX7" fmla="*/ 400560 w 801114"/>
                <a:gd name="connsiteY7" fmla="*/ 0 h 2554217"/>
                <a:gd name="connsiteX8" fmla="*/ 595034 w 801114"/>
                <a:gd name="connsiteY8" fmla="*/ 135685 h 2554217"/>
                <a:gd name="connsiteX9" fmla="*/ 596824 w 801114"/>
                <a:gd name="connsiteY9" fmla="*/ 150884 h 2554217"/>
                <a:gd name="connsiteX10" fmla="*/ 597664 w 801114"/>
                <a:gd name="connsiteY10" fmla="*/ 150884 h 2554217"/>
                <a:gd name="connsiteX11" fmla="*/ 801114 w 801114"/>
                <a:gd name="connsiteY11" fmla="*/ 1227127 h 2554217"/>
                <a:gd name="connsiteX12" fmla="*/ 801111 w 801114"/>
                <a:gd name="connsiteY12" fmla="*/ 1227127 h 2554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01114" h="2554217">
                  <a:moveTo>
                    <a:pt x="801111" y="2554217"/>
                  </a:moveTo>
                  <a:lnTo>
                    <a:pt x="0" y="2554217"/>
                  </a:lnTo>
                  <a:lnTo>
                    <a:pt x="0" y="1227124"/>
                  </a:lnTo>
                  <a:lnTo>
                    <a:pt x="6" y="1227124"/>
                  </a:lnTo>
                  <a:lnTo>
                    <a:pt x="203455" y="150884"/>
                  </a:lnTo>
                  <a:lnTo>
                    <a:pt x="204296" y="150884"/>
                  </a:lnTo>
                  <a:lnTo>
                    <a:pt x="206086" y="135685"/>
                  </a:lnTo>
                  <a:cubicBezTo>
                    <a:pt x="224596" y="58250"/>
                    <a:pt x="304632" y="0"/>
                    <a:pt x="400560" y="0"/>
                  </a:cubicBezTo>
                  <a:cubicBezTo>
                    <a:pt x="496488" y="0"/>
                    <a:pt x="576524" y="58250"/>
                    <a:pt x="595034" y="135685"/>
                  </a:cubicBezTo>
                  <a:lnTo>
                    <a:pt x="596824" y="150884"/>
                  </a:lnTo>
                  <a:lnTo>
                    <a:pt x="597664" y="150884"/>
                  </a:lnTo>
                  <a:lnTo>
                    <a:pt x="801114" y="1227127"/>
                  </a:lnTo>
                  <a:lnTo>
                    <a:pt x="801111" y="1227127"/>
                  </a:lnTo>
                  <a:close/>
                </a:path>
              </a:pathLst>
            </a:cu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4" name="Rectangle 43">
              <a:extLst>
                <a:ext uri="{FF2B5EF4-FFF2-40B4-BE49-F238E27FC236}">
                  <a16:creationId xmlns:a16="http://schemas.microsoft.com/office/drawing/2014/main" id="{2F5C7104-F391-D9C9-420D-F36EAB0E6DF2}"/>
                </a:ext>
              </a:extLst>
            </p:cNvPr>
            <p:cNvSpPr/>
            <p:nvPr/>
          </p:nvSpPr>
          <p:spPr>
            <a:xfrm>
              <a:off x="4831488" y="2668628"/>
              <a:ext cx="801115" cy="110119"/>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5" name="Rectangle 44">
              <a:extLst>
                <a:ext uri="{FF2B5EF4-FFF2-40B4-BE49-F238E27FC236}">
                  <a16:creationId xmlns:a16="http://schemas.microsoft.com/office/drawing/2014/main" id="{106177F0-1DFB-D774-7A0B-B5992F3F4897}"/>
                </a:ext>
              </a:extLst>
            </p:cNvPr>
            <p:cNvSpPr/>
            <p:nvPr/>
          </p:nvSpPr>
          <p:spPr>
            <a:xfrm>
              <a:off x="4730037" y="2557277"/>
              <a:ext cx="993254" cy="110735"/>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46" name="Group 45">
            <a:extLst>
              <a:ext uri="{FF2B5EF4-FFF2-40B4-BE49-F238E27FC236}">
                <a16:creationId xmlns:a16="http://schemas.microsoft.com/office/drawing/2014/main" id="{4DE1BBAF-2F1E-D139-FD61-B2179700B049}"/>
              </a:ext>
            </a:extLst>
          </p:cNvPr>
          <p:cNvGrpSpPr/>
          <p:nvPr/>
        </p:nvGrpSpPr>
        <p:grpSpPr>
          <a:xfrm>
            <a:off x="7318446" y="5243563"/>
            <a:ext cx="407884" cy="1094374"/>
            <a:chOff x="4730037" y="2557277"/>
            <a:chExt cx="993254" cy="2664952"/>
          </a:xfrm>
          <a:noFill/>
        </p:grpSpPr>
        <p:sp>
          <p:nvSpPr>
            <p:cNvPr id="47" name="Freeform 31">
              <a:extLst>
                <a:ext uri="{FF2B5EF4-FFF2-40B4-BE49-F238E27FC236}">
                  <a16:creationId xmlns:a16="http://schemas.microsoft.com/office/drawing/2014/main" id="{AAAF00DF-7084-62AB-785E-B25390D52E8A}"/>
                </a:ext>
              </a:extLst>
            </p:cNvPr>
            <p:cNvSpPr/>
            <p:nvPr/>
          </p:nvSpPr>
          <p:spPr>
            <a:xfrm rot="10800000">
              <a:off x="4831490" y="2668012"/>
              <a:ext cx="801114" cy="2554217"/>
            </a:xfrm>
            <a:custGeom>
              <a:avLst/>
              <a:gdLst>
                <a:gd name="connsiteX0" fmla="*/ 801111 w 801114"/>
                <a:gd name="connsiteY0" fmla="*/ 2554217 h 2554217"/>
                <a:gd name="connsiteX1" fmla="*/ 0 w 801114"/>
                <a:gd name="connsiteY1" fmla="*/ 2554217 h 2554217"/>
                <a:gd name="connsiteX2" fmla="*/ 0 w 801114"/>
                <a:gd name="connsiteY2" fmla="*/ 1227124 h 2554217"/>
                <a:gd name="connsiteX3" fmla="*/ 6 w 801114"/>
                <a:gd name="connsiteY3" fmla="*/ 1227124 h 2554217"/>
                <a:gd name="connsiteX4" fmla="*/ 203455 w 801114"/>
                <a:gd name="connsiteY4" fmla="*/ 150884 h 2554217"/>
                <a:gd name="connsiteX5" fmla="*/ 204296 w 801114"/>
                <a:gd name="connsiteY5" fmla="*/ 150884 h 2554217"/>
                <a:gd name="connsiteX6" fmla="*/ 206086 w 801114"/>
                <a:gd name="connsiteY6" fmla="*/ 135685 h 2554217"/>
                <a:gd name="connsiteX7" fmla="*/ 400560 w 801114"/>
                <a:gd name="connsiteY7" fmla="*/ 0 h 2554217"/>
                <a:gd name="connsiteX8" fmla="*/ 595034 w 801114"/>
                <a:gd name="connsiteY8" fmla="*/ 135685 h 2554217"/>
                <a:gd name="connsiteX9" fmla="*/ 596824 w 801114"/>
                <a:gd name="connsiteY9" fmla="*/ 150884 h 2554217"/>
                <a:gd name="connsiteX10" fmla="*/ 597664 w 801114"/>
                <a:gd name="connsiteY10" fmla="*/ 150884 h 2554217"/>
                <a:gd name="connsiteX11" fmla="*/ 801114 w 801114"/>
                <a:gd name="connsiteY11" fmla="*/ 1227127 h 2554217"/>
                <a:gd name="connsiteX12" fmla="*/ 801111 w 801114"/>
                <a:gd name="connsiteY12" fmla="*/ 1227127 h 2554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01114" h="2554217">
                  <a:moveTo>
                    <a:pt x="801111" y="2554217"/>
                  </a:moveTo>
                  <a:lnTo>
                    <a:pt x="0" y="2554217"/>
                  </a:lnTo>
                  <a:lnTo>
                    <a:pt x="0" y="1227124"/>
                  </a:lnTo>
                  <a:lnTo>
                    <a:pt x="6" y="1227124"/>
                  </a:lnTo>
                  <a:lnTo>
                    <a:pt x="203455" y="150884"/>
                  </a:lnTo>
                  <a:lnTo>
                    <a:pt x="204296" y="150884"/>
                  </a:lnTo>
                  <a:lnTo>
                    <a:pt x="206086" y="135685"/>
                  </a:lnTo>
                  <a:cubicBezTo>
                    <a:pt x="224596" y="58250"/>
                    <a:pt x="304632" y="0"/>
                    <a:pt x="400560" y="0"/>
                  </a:cubicBezTo>
                  <a:cubicBezTo>
                    <a:pt x="496488" y="0"/>
                    <a:pt x="576524" y="58250"/>
                    <a:pt x="595034" y="135685"/>
                  </a:cubicBezTo>
                  <a:lnTo>
                    <a:pt x="596824" y="150884"/>
                  </a:lnTo>
                  <a:lnTo>
                    <a:pt x="597664" y="150884"/>
                  </a:lnTo>
                  <a:lnTo>
                    <a:pt x="801114" y="1227127"/>
                  </a:lnTo>
                  <a:lnTo>
                    <a:pt x="801111" y="1227127"/>
                  </a:lnTo>
                  <a:close/>
                </a:path>
              </a:pathLst>
            </a:cu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8" name="Rectangle 47">
              <a:extLst>
                <a:ext uri="{FF2B5EF4-FFF2-40B4-BE49-F238E27FC236}">
                  <a16:creationId xmlns:a16="http://schemas.microsoft.com/office/drawing/2014/main" id="{BA1ABBED-988F-38BB-E898-9B368E891B89}"/>
                </a:ext>
              </a:extLst>
            </p:cNvPr>
            <p:cNvSpPr/>
            <p:nvPr/>
          </p:nvSpPr>
          <p:spPr>
            <a:xfrm>
              <a:off x="4831488" y="2668628"/>
              <a:ext cx="801115" cy="110119"/>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9" name="Rectangle 48">
              <a:extLst>
                <a:ext uri="{FF2B5EF4-FFF2-40B4-BE49-F238E27FC236}">
                  <a16:creationId xmlns:a16="http://schemas.microsoft.com/office/drawing/2014/main" id="{9FB22EFF-22D6-3082-5213-00695CE5D095}"/>
                </a:ext>
              </a:extLst>
            </p:cNvPr>
            <p:cNvSpPr/>
            <p:nvPr/>
          </p:nvSpPr>
          <p:spPr>
            <a:xfrm>
              <a:off x="4730037" y="2557277"/>
              <a:ext cx="993254" cy="110735"/>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50" name="Group 49">
            <a:extLst>
              <a:ext uri="{FF2B5EF4-FFF2-40B4-BE49-F238E27FC236}">
                <a16:creationId xmlns:a16="http://schemas.microsoft.com/office/drawing/2014/main" id="{0F0A7F4C-C557-5469-2109-AF792F5A9325}"/>
              </a:ext>
            </a:extLst>
          </p:cNvPr>
          <p:cNvGrpSpPr/>
          <p:nvPr/>
        </p:nvGrpSpPr>
        <p:grpSpPr>
          <a:xfrm>
            <a:off x="8253710" y="5243563"/>
            <a:ext cx="407884" cy="1094374"/>
            <a:chOff x="4730037" y="2557277"/>
            <a:chExt cx="993254" cy="2664952"/>
          </a:xfrm>
          <a:noFill/>
        </p:grpSpPr>
        <p:sp>
          <p:nvSpPr>
            <p:cNvPr id="51" name="Freeform 35">
              <a:extLst>
                <a:ext uri="{FF2B5EF4-FFF2-40B4-BE49-F238E27FC236}">
                  <a16:creationId xmlns:a16="http://schemas.microsoft.com/office/drawing/2014/main" id="{AF4B1820-86AF-3A00-5FF0-94B180258362}"/>
                </a:ext>
              </a:extLst>
            </p:cNvPr>
            <p:cNvSpPr/>
            <p:nvPr/>
          </p:nvSpPr>
          <p:spPr>
            <a:xfrm rot="10800000">
              <a:off x="4831490" y="2668012"/>
              <a:ext cx="801114" cy="2554217"/>
            </a:xfrm>
            <a:custGeom>
              <a:avLst/>
              <a:gdLst>
                <a:gd name="connsiteX0" fmla="*/ 801111 w 801114"/>
                <a:gd name="connsiteY0" fmla="*/ 2554217 h 2554217"/>
                <a:gd name="connsiteX1" fmla="*/ 0 w 801114"/>
                <a:gd name="connsiteY1" fmla="*/ 2554217 h 2554217"/>
                <a:gd name="connsiteX2" fmla="*/ 0 w 801114"/>
                <a:gd name="connsiteY2" fmla="*/ 1227124 h 2554217"/>
                <a:gd name="connsiteX3" fmla="*/ 6 w 801114"/>
                <a:gd name="connsiteY3" fmla="*/ 1227124 h 2554217"/>
                <a:gd name="connsiteX4" fmla="*/ 203455 w 801114"/>
                <a:gd name="connsiteY4" fmla="*/ 150884 h 2554217"/>
                <a:gd name="connsiteX5" fmla="*/ 204296 w 801114"/>
                <a:gd name="connsiteY5" fmla="*/ 150884 h 2554217"/>
                <a:gd name="connsiteX6" fmla="*/ 206086 w 801114"/>
                <a:gd name="connsiteY6" fmla="*/ 135685 h 2554217"/>
                <a:gd name="connsiteX7" fmla="*/ 400560 w 801114"/>
                <a:gd name="connsiteY7" fmla="*/ 0 h 2554217"/>
                <a:gd name="connsiteX8" fmla="*/ 595034 w 801114"/>
                <a:gd name="connsiteY8" fmla="*/ 135685 h 2554217"/>
                <a:gd name="connsiteX9" fmla="*/ 596824 w 801114"/>
                <a:gd name="connsiteY9" fmla="*/ 150884 h 2554217"/>
                <a:gd name="connsiteX10" fmla="*/ 597664 w 801114"/>
                <a:gd name="connsiteY10" fmla="*/ 150884 h 2554217"/>
                <a:gd name="connsiteX11" fmla="*/ 801114 w 801114"/>
                <a:gd name="connsiteY11" fmla="*/ 1227127 h 2554217"/>
                <a:gd name="connsiteX12" fmla="*/ 801111 w 801114"/>
                <a:gd name="connsiteY12" fmla="*/ 1227127 h 2554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01114" h="2554217">
                  <a:moveTo>
                    <a:pt x="801111" y="2554217"/>
                  </a:moveTo>
                  <a:lnTo>
                    <a:pt x="0" y="2554217"/>
                  </a:lnTo>
                  <a:lnTo>
                    <a:pt x="0" y="1227124"/>
                  </a:lnTo>
                  <a:lnTo>
                    <a:pt x="6" y="1227124"/>
                  </a:lnTo>
                  <a:lnTo>
                    <a:pt x="203455" y="150884"/>
                  </a:lnTo>
                  <a:lnTo>
                    <a:pt x="204296" y="150884"/>
                  </a:lnTo>
                  <a:lnTo>
                    <a:pt x="206086" y="135685"/>
                  </a:lnTo>
                  <a:cubicBezTo>
                    <a:pt x="224596" y="58250"/>
                    <a:pt x="304632" y="0"/>
                    <a:pt x="400560" y="0"/>
                  </a:cubicBezTo>
                  <a:cubicBezTo>
                    <a:pt x="496488" y="0"/>
                    <a:pt x="576524" y="58250"/>
                    <a:pt x="595034" y="135685"/>
                  </a:cubicBezTo>
                  <a:lnTo>
                    <a:pt x="596824" y="150884"/>
                  </a:lnTo>
                  <a:lnTo>
                    <a:pt x="597664" y="150884"/>
                  </a:lnTo>
                  <a:lnTo>
                    <a:pt x="801114" y="1227127"/>
                  </a:lnTo>
                  <a:lnTo>
                    <a:pt x="801111" y="1227127"/>
                  </a:lnTo>
                  <a:close/>
                </a:path>
              </a:pathLst>
            </a:cu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2" name="Rectangle 51">
              <a:extLst>
                <a:ext uri="{FF2B5EF4-FFF2-40B4-BE49-F238E27FC236}">
                  <a16:creationId xmlns:a16="http://schemas.microsoft.com/office/drawing/2014/main" id="{3418046E-7F5B-6AFE-E73C-141E5509066F}"/>
                </a:ext>
              </a:extLst>
            </p:cNvPr>
            <p:cNvSpPr/>
            <p:nvPr/>
          </p:nvSpPr>
          <p:spPr>
            <a:xfrm>
              <a:off x="4831488" y="2668628"/>
              <a:ext cx="801115" cy="110119"/>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3" name="Rectangle 52">
              <a:extLst>
                <a:ext uri="{FF2B5EF4-FFF2-40B4-BE49-F238E27FC236}">
                  <a16:creationId xmlns:a16="http://schemas.microsoft.com/office/drawing/2014/main" id="{6887A43D-CE4B-19DE-ACF0-8D2D15567B02}"/>
                </a:ext>
              </a:extLst>
            </p:cNvPr>
            <p:cNvSpPr/>
            <p:nvPr/>
          </p:nvSpPr>
          <p:spPr>
            <a:xfrm>
              <a:off x="4730037" y="2557277"/>
              <a:ext cx="993254" cy="110735"/>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54" name="Group 53">
            <a:extLst>
              <a:ext uri="{FF2B5EF4-FFF2-40B4-BE49-F238E27FC236}">
                <a16:creationId xmlns:a16="http://schemas.microsoft.com/office/drawing/2014/main" id="{B9B8A4F6-1E02-7DBE-43DB-FAEC9C43FE1E}"/>
              </a:ext>
            </a:extLst>
          </p:cNvPr>
          <p:cNvGrpSpPr/>
          <p:nvPr/>
        </p:nvGrpSpPr>
        <p:grpSpPr>
          <a:xfrm>
            <a:off x="9188974" y="5243563"/>
            <a:ext cx="407884" cy="1094374"/>
            <a:chOff x="4730037" y="2557277"/>
            <a:chExt cx="993254" cy="2664952"/>
          </a:xfrm>
          <a:noFill/>
        </p:grpSpPr>
        <p:sp>
          <p:nvSpPr>
            <p:cNvPr id="55" name="Freeform 39">
              <a:extLst>
                <a:ext uri="{FF2B5EF4-FFF2-40B4-BE49-F238E27FC236}">
                  <a16:creationId xmlns:a16="http://schemas.microsoft.com/office/drawing/2014/main" id="{D3BC6384-DD80-D3D5-65EC-0F8D9D58ADA3}"/>
                </a:ext>
              </a:extLst>
            </p:cNvPr>
            <p:cNvSpPr/>
            <p:nvPr/>
          </p:nvSpPr>
          <p:spPr>
            <a:xfrm rot="10800000">
              <a:off x="4831490" y="2668012"/>
              <a:ext cx="801114" cy="2554217"/>
            </a:xfrm>
            <a:custGeom>
              <a:avLst/>
              <a:gdLst>
                <a:gd name="connsiteX0" fmla="*/ 801111 w 801114"/>
                <a:gd name="connsiteY0" fmla="*/ 2554217 h 2554217"/>
                <a:gd name="connsiteX1" fmla="*/ 0 w 801114"/>
                <a:gd name="connsiteY1" fmla="*/ 2554217 h 2554217"/>
                <a:gd name="connsiteX2" fmla="*/ 0 w 801114"/>
                <a:gd name="connsiteY2" fmla="*/ 1227124 h 2554217"/>
                <a:gd name="connsiteX3" fmla="*/ 6 w 801114"/>
                <a:gd name="connsiteY3" fmla="*/ 1227124 h 2554217"/>
                <a:gd name="connsiteX4" fmla="*/ 203455 w 801114"/>
                <a:gd name="connsiteY4" fmla="*/ 150884 h 2554217"/>
                <a:gd name="connsiteX5" fmla="*/ 204296 w 801114"/>
                <a:gd name="connsiteY5" fmla="*/ 150884 h 2554217"/>
                <a:gd name="connsiteX6" fmla="*/ 206086 w 801114"/>
                <a:gd name="connsiteY6" fmla="*/ 135685 h 2554217"/>
                <a:gd name="connsiteX7" fmla="*/ 400560 w 801114"/>
                <a:gd name="connsiteY7" fmla="*/ 0 h 2554217"/>
                <a:gd name="connsiteX8" fmla="*/ 595034 w 801114"/>
                <a:gd name="connsiteY8" fmla="*/ 135685 h 2554217"/>
                <a:gd name="connsiteX9" fmla="*/ 596824 w 801114"/>
                <a:gd name="connsiteY9" fmla="*/ 150884 h 2554217"/>
                <a:gd name="connsiteX10" fmla="*/ 597664 w 801114"/>
                <a:gd name="connsiteY10" fmla="*/ 150884 h 2554217"/>
                <a:gd name="connsiteX11" fmla="*/ 801114 w 801114"/>
                <a:gd name="connsiteY11" fmla="*/ 1227127 h 2554217"/>
                <a:gd name="connsiteX12" fmla="*/ 801111 w 801114"/>
                <a:gd name="connsiteY12" fmla="*/ 1227127 h 2554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01114" h="2554217">
                  <a:moveTo>
                    <a:pt x="801111" y="2554217"/>
                  </a:moveTo>
                  <a:lnTo>
                    <a:pt x="0" y="2554217"/>
                  </a:lnTo>
                  <a:lnTo>
                    <a:pt x="0" y="1227124"/>
                  </a:lnTo>
                  <a:lnTo>
                    <a:pt x="6" y="1227124"/>
                  </a:lnTo>
                  <a:lnTo>
                    <a:pt x="203455" y="150884"/>
                  </a:lnTo>
                  <a:lnTo>
                    <a:pt x="204296" y="150884"/>
                  </a:lnTo>
                  <a:lnTo>
                    <a:pt x="206086" y="135685"/>
                  </a:lnTo>
                  <a:cubicBezTo>
                    <a:pt x="224596" y="58250"/>
                    <a:pt x="304632" y="0"/>
                    <a:pt x="400560" y="0"/>
                  </a:cubicBezTo>
                  <a:cubicBezTo>
                    <a:pt x="496488" y="0"/>
                    <a:pt x="576524" y="58250"/>
                    <a:pt x="595034" y="135685"/>
                  </a:cubicBezTo>
                  <a:lnTo>
                    <a:pt x="596824" y="150884"/>
                  </a:lnTo>
                  <a:lnTo>
                    <a:pt x="597664" y="150884"/>
                  </a:lnTo>
                  <a:lnTo>
                    <a:pt x="801114" y="1227127"/>
                  </a:lnTo>
                  <a:lnTo>
                    <a:pt x="801111" y="1227127"/>
                  </a:lnTo>
                  <a:close/>
                </a:path>
              </a:pathLst>
            </a:cu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6" name="Rectangle 55">
              <a:extLst>
                <a:ext uri="{FF2B5EF4-FFF2-40B4-BE49-F238E27FC236}">
                  <a16:creationId xmlns:a16="http://schemas.microsoft.com/office/drawing/2014/main" id="{73E44A63-8334-CF4A-6BB8-CFB08372FDE7}"/>
                </a:ext>
              </a:extLst>
            </p:cNvPr>
            <p:cNvSpPr/>
            <p:nvPr/>
          </p:nvSpPr>
          <p:spPr>
            <a:xfrm>
              <a:off x="4831488" y="2668628"/>
              <a:ext cx="801115" cy="110119"/>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7" name="Rectangle 56">
              <a:extLst>
                <a:ext uri="{FF2B5EF4-FFF2-40B4-BE49-F238E27FC236}">
                  <a16:creationId xmlns:a16="http://schemas.microsoft.com/office/drawing/2014/main" id="{4AD4973F-90F1-C20F-1950-93501A694AF0}"/>
                </a:ext>
              </a:extLst>
            </p:cNvPr>
            <p:cNvSpPr/>
            <p:nvPr/>
          </p:nvSpPr>
          <p:spPr>
            <a:xfrm>
              <a:off x="4730037" y="2557277"/>
              <a:ext cx="993254" cy="110735"/>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58" name="Group 57">
            <a:extLst>
              <a:ext uri="{FF2B5EF4-FFF2-40B4-BE49-F238E27FC236}">
                <a16:creationId xmlns:a16="http://schemas.microsoft.com/office/drawing/2014/main" id="{A2F4E483-58CA-A6C4-58F0-22F124F24A23}"/>
              </a:ext>
            </a:extLst>
          </p:cNvPr>
          <p:cNvGrpSpPr/>
          <p:nvPr/>
        </p:nvGrpSpPr>
        <p:grpSpPr>
          <a:xfrm>
            <a:off x="10124238" y="5243563"/>
            <a:ext cx="407884" cy="1094374"/>
            <a:chOff x="4730037" y="2557277"/>
            <a:chExt cx="993254" cy="2664952"/>
          </a:xfrm>
          <a:noFill/>
        </p:grpSpPr>
        <p:sp>
          <p:nvSpPr>
            <p:cNvPr id="59" name="Freeform 43">
              <a:extLst>
                <a:ext uri="{FF2B5EF4-FFF2-40B4-BE49-F238E27FC236}">
                  <a16:creationId xmlns:a16="http://schemas.microsoft.com/office/drawing/2014/main" id="{18CD7B39-65A6-A75F-A94E-25E91963F54F}"/>
                </a:ext>
              </a:extLst>
            </p:cNvPr>
            <p:cNvSpPr/>
            <p:nvPr/>
          </p:nvSpPr>
          <p:spPr>
            <a:xfrm rot="10800000">
              <a:off x="4831490" y="2668012"/>
              <a:ext cx="801114" cy="2554217"/>
            </a:xfrm>
            <a:custGeom>
              <a:avLst/>
              <a:gdLst>
                <a:gd name="connsiteX0" fmla="*/ 801111 w 801114"/>
                <a:gd name="connsiteY0" fmla="*/ 2554217 h 2554217"/>
                <a:gd name="connsiteX1" fmla="*/ 0 w 801114"/>
                <a:gd name="connsiteY1" fmla="*/ 2554217 h 2554217"/>
                <a:gd name="connsiteX2" fmla="*/ 0 w 801114"/>
                <a:gd name="connsiteY2" fmla="*/ 1227124 h 2554217"/>
                <a:gd name="connsiteX3" fmla="*/ 6 w 801114"/>
                <a:gd name="connsiteY3" fmla="*/ 1227124 h 2554217"/>
                <a:gd name="connsiteX4" fmla="*/ 203455 w 801114"/>
                <a:gd name="connsiteY4" fmla="*/ 150884 h 2554217"/>
                <a:gd name="connsiteX5" fmla="*/ 204296 w 801114"/>
                <a:gd name="connsiteY5" fmla="*/ 150884 h 2554217"/>
                <a:gd name="connsiteX6" fmla="*/ 206086 w 801114"/>
                <a:gd name="connsiteY6" fmla="*/ 135685 h 2554217"/>
                <a:gd name="connsiteX7" fmla="*/ 400560 w 801114"/>
                <a:gd name="connsiteY7" fmla="*/ 0 h 2554217"/>
                <a:gd name="connsiteX8" fmla="*/ 595034 w 801114"/>
                <a:gd name="connsiteY8" fmla="*/ 135685 h 2554217"/>
                <a:gd name="connsiteX9" fmla="*/ 596824 w 801114"/>
                <a:gd name="connsiteY9" fmla="*/ 150884 h 2554217"/>
                <a:gd name="connsiteX10" fmla="*/ 597664 w 801114"/>
                <a:gd name="connsiteY10" fmla="*/ 150884 h 2554217"/>
                <a:gd name="connsiteX11" fmla="*/ 801114 w 801114"/>
                <a:gd name="connsiteY11" fmla="*/ 1227127 h 2554217"/>
                <a:gd name="connsiteX12" fmla="*/ 801111 w 801114"/>
                <a:gd name="connsiteY12" fmla="*/ 1227127 h 2554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01114" h="2554217">
                  <a:moveTo>
                    <a:pt x="801111" y="2554217"/>
                  </a:moveTo>
                  <a:lnTo>
                    <a:pt x="0" y="2554217"/>
                  </a:lnTo>
                  <a:lnTo>
                    <a:pt x="0" y="1227124"/>
                  </a:lnTo>
                  <a:lnTo>
                    <a:pt x="6" y="1227124"/>
                  </a:lnTo>
                  <a:lnTo>
                    <a:pt x="203455" y="150884"/>
                  </a:lnTo>
                  <a:lnTo>
                    <a:pt x="204296" y="150884"/>
                  </a:lnTo>
                  <a:lnTo>
                    <a:pt x="206086" y="135685"/>
                  </a:lnTo>
                  <a:cubicBezTo>
                    <a:pt x="224596" y="58250"/>
                    <a:pt x="304632" y="0"/>
                    <a:pt x="400560" y="0"/>
                  </a:cubicBezTo>
                  <a:cubicBezTo>
                    <a:pt x="496488" y="0"/>
                    <a:pt x="576524" y="58250"/>
                    <a:pt x="595034" y="135685"/>
                  </a:cubicBezTo>
                  <a:lnTo>
                    <a:pt x="596824" y="150884"/>
                  </a:lnTo>
                  <a:lnTo>
                    <a:pt x="597664" y="150884"/>
                  </a:lnTo>
                  <a:lnTo>
                    <a:pt x="801114" y="1227127"/>
                  </a:lnTo>
                  <a:lnTo>
                    <a:pt x="801111" y="1227127"/>
                  </a:lnTo>
                  <a:close/>
                </a:path>
              </a:pathLst>
            </a:cu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0" name="Rectangle 59">
              <a:extLst>
                <a:ext uri="{FF2B5EF4-FFF2-40B4-BE49-F238E27FC236}">
                  <a16:creationId xmlns:a16="http://schemas.microsoft.com/office/drawing/2014/main" id="{0A37A85F-585E-7C45-9727-A32FDB0FC4E8}"/>
                </a:ext>
              </a:extLst>
            </p:cNvPr>
            <p:cNvSpPr/>
            <p:nvPr/>
          </p:nvSpPr>
          <p:spPr>
            <a:xfrm>
              <a:off x="4831488" y="2668628"/>
              <a:ext cx="801115" cy="110119"/>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1" name="Rectangle 60">
              <a:extLst>
                <a:ext uri="{FF2B5EF4-FFF2-40B4-BE49-F238E27FC236}">
                  <a16:creationId xmlns:a16="http://schemas.microsoft.com/office/drawing/2014/main" id="{191A6168-5838-2FB4-975A-FBA8B86BCEC0}"/>
                </a:ext>
              </a:extLst>
            </p:cNvPr>
            <p:cNvSpPr/>
            <p:nvPr/>
          </p:nvSpPr>
          <p:spPr>
            <a:xfrm>
              <a:off x="4730037" y="2557277"/>
              <a:ext cx="993254" cy="110735"/>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62" name="Group 61">
            <a:extLst>
              <a:ext uri="{FF2B5EF4-FFF2-40B4-BE49-F238E27FC236}">
                <a16:creationId xmlns:a16="http://schemas.microsoft.com/office/drawing/2014/main" id="{0A15D467-DF8B-749C-A718-75F781378E21}"/>
              </a:ext>
            </a:extLst>
          </p:cNvPr>
          <p:cNvGrpSpPr/>
          <p:nvPr/>
        </p:nvGrpSpPr>
        <p:grpSpPr>
          <a:xfrm>
            <a:off x="11059499" y="5243563"/>
            <a:ext cx="407884" cy="1094374"/>
            <a:chOff x="4730037" y="2557277"/>
            <a:chExt cx="993254" cy="2664952"/>
          </a:xfrm>
          <a:noFill/>
        </p:grpSpPr>
        <p:sp>
          <p:nvSpPr>
            <p:cNvPr id="63" name="Freeform 47">
              <a:extLst>
                <a:ext uri="{FF2B5EF4-FFF2-40B4-BE49-F238E27FC236}">
                  <a16:creationId xmlns:a16="http://schemas.microsoft.com/office/drawing/2014/main" id="{03EA1A19-54E5-8AF2-BB25-8FCEDE494A26}"/>
                </a:ext>
              </a:extLst>
            </p:cNvPr>
            <p:cNvSpPr/>
            <p:nvPr/>
          </p:nvSpPr>
          <p:spPr>
            <a:xfrm rot="10800000">
              <a:off x="4831490" y="2668012"/>
              <a:ext cx="801114" cy="2554217"/>
            </a:xfrm>
            <a:custGeom>
              <a:avLst/>
              <a:gdLst>
                <a:gd name="connsiteX0" fmla="*/ 801111 w 801114"/>
                <a:gd name="connsiteY0" fmla="*/ 2554217 h 2554217"/>
                <a:gd name="connsiteX1" fmla="*/ 0 w 801114"/>
                <a:gd name="connsiteY1" fmla="*/ 2554217 h 2554217"/>
                <a:gd name="connsiteX2" fmla="*/ 0 w 801114"/>
                <a:gd name="connsiteY2" fmla="*/ 1227124 h 2554217"/>
                <a:gd name="connsiteX3" fmla="*/ 6 w 801114"/>
                <a:gd name="connsiteY3" fmla="*/ 1227124 h 2554217"/>
                <a:gd name="connsiteX4" fmla="*/ 203455 w 801114"/>
                <a:gd name="connsiteY4" fmla="*/ 150884 h 2554217"/>
                <a:gd name="connsiteX5" fmla="*/ 204296 w 801114"/>
                <a:gd name="connsiteY5" fmla="*/ 150884 h 2554217"/>
                <a:gd name="connsiteX6" fmla="*/ 206086 w 801114"/>
                <a:gd name="connsiteY6" fmla="*/ 135685 h 2554217"/>
                <a:gd name="connsiteX7" fmla="*/ 400560 w 801114"/>
                <a:gd name="connsiteY7" fmla="*/ 0 h 2554217"/>
                <a:gd name="connsiteX8" fmla="*/ 595034 w 801114"/>
                <a:gd name="connsiteY8" fmla="*/ 135685 h 2554217"/>
                <a:gd name="connsiteX9" fmla="*/ 596824 w 801114"/>
                <a:gd name="connsiteY9" fmla="*/ 150884 h 2554217"/>
                <a:gd name="connsiteX10" fmla="*/ 597664 w 801114"/>
                <a:gd name="connsiteY10" fmla="*/ 150884 h 2554217"/>
                <a:gd name="connsiteX11" fmla="*/ 801114 w 801114"/>
                <a:gd name="connsiteY11" fmla="*/ 1227127 h 2554217"/>
                <a:gd name="connsiteX12" fmla="*/ 801111 w 801114"/>
                <a:gd name="connsiteY12" fmla="*/ 1227127 h 2554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01114" h="2554217">
                  <a:moveTo>
                    <a:pt x="801111" y="2554217"/>
                  </a:moveTo>
                  <a:lnTo>
                    <a:pt x="0" y="2554217"/>
                  </a:lnTo>
                  <a:lnTo>
                    <a:pt x="0" y="1227124"/>
                  </a:lnTo>
                  <a:lnTo>
                    <a:pt x="6" y="1227124"/>
                  </a:lnTo>
                  <a:lnTo>
                    <a:pt x="203455" y="150884"/>
                  </a:lnTo>
                  <a:lnTo>
                    <a:pt x="204296" y="150884"/>
                  </a:lnTo>
                  <a:lnTo>
                    <a:pt x="206086" y="135685"/>
                  </a:lnTo>
                  <a:cubicBezTo>
                    <a:pt x="224596" y="58250"/>
                    <a:pt x="304632" y="0"/>
                    <a:pt x="400560" y="0"/>
                  </a:cubicBezTo>
                  <a:cubicBezTo>
                    <a:pt x="496488" y="0"/>
                    <a:pt x="576524" y="58250"/>
                    <a:pt x="595034" y="135685"/>
                  </a:cubicBezTo>
                  <a:lnTo>
                    <a:pt x="596824" y="150884"/>
                  </a:lnTo>
                  <a:lnTo>
                    <a:pt x="597664" y="150884"/>
                  </a:lnTo>
                  <a:lnTo>
                    <a:pt x="801114" y="1227127"/>
                  </a:lnTo>
                  <a:lnTo>
                    <a:pt x="801111" y="1227127"/>
                  </a:lnTo>
                  <a:close/>
                </a:path>
              </a:pathLst>
            </a:cu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4" name="Rectangle 63">
              <a:extLst>
                <a:ext uri="{FF2B5EF4-FFF2-40B4-BE49-F238E27FC236}">
                  <a16:creationId xmlns:a16="http://schemas.microsoft.com/office/drawing/2014/main" id="{FCD1EF1B-FA2A-AB37-2A9A-372268E18EB3}"/>
                </a:ext>
              </a:extLst>
            </p:cNvPr>
            <p:cNvSpPr/>
            <p:nvPr/>
          </p:nvSpPr>
          <p:spPr>
            <a:xfrm>
              <a:off x="4831488" y="2668628"/>
              <a:ext cx="801115" cy="110119"/>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5" name="Rectangle 64">
              <a:extLst>
                <a:ext uri="{FF2B5EF4-FFF2-40B4-BE49-F238E27FC236}">
                  <a16:creationId xmlns:a16="http://schemas.microsoft.com/office/drawing/2014/main" id="{A18FFFF7-65BF-F046-3A5E-A06AB001C2B2}"/>
                </a:ext>
              </a:extLst>
            </p:cNvPr>
            <p:cNvSpPr/>
            <p:nvPr/>
          </p:nvSpPr>
          <p:spPr>
            <a:xfrm>
              <a:off x="4730037" y="2557277"/>
              <a:ext cx="993254" cy="110735"/>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66" name="TextBox 65">
            <a:extLst>
              <a:ext uri="{FF2B5EF4-FFF2-40B4-BE49-F238E27FC236}">
                <a16:creationId xmlns:a16="http://schemas.microsoft.com/office/drawing/2014/main" id="{89C41220-1F42-44FD-A80E-75E15CBD0ECB}"/>
              </a:ext>
            </a:extLst>
          </p:cNvPr>
          <p:cNvSpPr txBox="1"/>
          <p:nvPr/>
        </p:nvSpPr>
        <p:spPr>
          <a:xfrm>
            <a:off x="406666" y="5000381"/>
            <a:ext cx="1964192"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Light" panose="020F0302020204030204"/>
                <a:ea typeface="+mn-ea"/>
                <a:cs typeface="+mn-cs"/>
              </a:rPr>
              <a:t>Sample Matrix</a:t>
            </a:r>
          </a:p>
        </p:txBody>
      </p:sp>
      <p:grpSp>
        <p:nvGrpSpPr>
          <p:cNvPr id="67" name="Group 66">
            <a:extLst>
              <a:ext uri="{FF2B5EF4-FFF2-40B4-BE49-F238E27FC236}">
                <a16:creationId xmlns:a16="http://schemas.microsoft.com/office/drawing/2014/main" id="{EBA974C1-D7B6-6B46-39DA-2C55A0E7AACB}"/>
              </a:ext>
            </a:extLst>
          </p:cNvPr>
          <p:cNvGrpSpPr/>
          <p:nvPr/>
        </p:nvGrpSpPr>
        <p:grpSpPr>
          <a:xfrm>
            <a:off x="132116" y="4944516"/>
            <a:ext cx="250543" cy="673369"/>
            <a:chOff x="192466" y="1393070"/>
            <a:chExt cx="407884" cy="1096245"/>
          </a:xfrm>
        </p:grpSpPr>
        <p:sp>
          <p:nvSpPr>
            <p:cNvPr id="68" name="Freeform 98">
              <a:extLst>
                <a:ext uri="{FF2B5EF4-FFF2-40B4-BE49-F238E27FC236}">
                  <a16:creationId xmlns:a16="http://schemas.microsoft.com/office/drawing/2014/main" id="{415EA8EC-7813-DD7B-11ED-7A60F6D5729D}"/>
                </a:ext>
              </a:extLst>
            </p:cNvPr>
            <p:cNvSpPr/>
            <p:nvPr/>
          </p:nvSpPr>
          <p:spPr>
            <a:xfrm rot="10800000">
              <a:off x="231917" y="1879919"/>
              <a:ext cx="328981" cy="609396"/>
            </a:xfrm>
            <a:custGeom>
              <a:avLst/>
              <a:gdLst>
                <a:gd name="connsiteX0" fmla="*/ 801111 w 801114"/>
                <a:gd name="connsiteY0" fmla="*/ 1483963 h 1483963"/>
                <a:gd name="connsiteX1" fmla="*/ 0 w 801114"/>
                <a:gd name="connsiteY1" fmla="*/ 1483963 h 1483963"/>
                <a:gd name="connsiteX2" fmla="*/ 0 w 801114"/>
                <a:gd name="connsiteY2" fmla="*/ 1227124 h 1483963"/>
                <a:gd name="connsiteX3" fmla="*/ 6 w 801114"/>
                <a:gd name="connsiteY3" fmla="*/ 1227124 h 1483963"/>
                <a:gd name="connsiteX4" fmla="*/ 203455 w 801114"/>
                <a:gd name="connsiteY4" fmla="*/ 150884 h 1483963"/>
                <a:gd name="connsiteX5" fmla="*/ 204296 w 801114"/>
                <a:gd name="connsiteY5" fmla="*/ 150884 h 1483963"/>
                <a:gd name="connsiteX6" fmla="*/ 206086 w 801114"/>
                <a:gd name="connsiteY6" fmla="*/ 135685 h 1483963"/>
                <a:gd name="connsiteX7" fmla="*/ 400560 w 801114"/>
                <a:gd name="connsiteY7" fmla="*/ 0 h 1483963"/>
                <a:gd name="connsiteX8" fmla="*/ 595034 w 801114"/>
                <a:gd name="connsiteY8" fmla="*/ 135685 h 1483963"/>
                <a:gd name="connsiteX9" fmla="*/ 596824 w 801114"/>
                <a:gd name="connsiteY9" fmla="*/ 150884 h 1483963"/>
                <a:gd name="connsiteX10" fmla="*/ 597664 w 801114"/>
                <a:gd name="connsiteY10" fmla="*/ 150884 h 1483963"/>
                <a:gd name="connsiteX11" fmla="*/ 801114 w 801114"/>
                <a:gd name="connsiteY11" fmla="*/ 1227127 h 1483963"/>
                <a:gd name="connsiteX12" fmla="*/ 801111 w 801114"/>
                <a:gd name="connsiteY12" fmla="*/ 1227127 h 1483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01114" h="1483963">
                  <a:moveTo>
                    <a:pt x="801111" y="1483963"/>
                  </a:moveTo>
                  <a:lnTo>
                    <a:pt x="0" y="1483963"/>
                  </a:lnTo>
                  <a:lnTo>
                    <a:pt x="0" y="1227124"/>
                  </a:lnTo>
                  <a:lnTo>
                    <a:pt x="6" y="1227124"/>
                  </a:lnTo>
                  <a:lnTo>
                    <a:pt x="203455" y="150884"/>
                  </a:lnTo>
                  <a:lnTo>
                    <a:pt x="204296" y="150884"/>
                  </a:lnTo>
                  <a:lnTo>
                    <a:pt x="206086" y="135685"/>
                  </a:lnTo>
                  <a:cubicBezTo>
                    <a:pt x="224596" y="58250"/>
                    <a:pt x="304632" y="0"/>
                    <a:pt x="400560" y="0"/>
                  </a:cubicBezTo>
                  <a:cubicBezTo>
                    <a:pt x="496488" y="0"/>
                    <a:pt x="576524" y="58250"/>
                    <a:pt x="595034" y="135685"/>
                  </a:cubicBezTo>
                  <a:lnTo>
                    <a:pt x="596824" y="150884"/>
                  </a:lnTo>
                  <a:lnTo>
                    <a:pt x="597664" y="150884"/>
                  </a:lnTo>
                  <a:lnTo>
                    <a:pt x="801114" y="1227127"/>
                  </a:lnTo>
                  <a:lnTo>
                    <a:pt x="801111" y="1227127"/>
                  </a:lnTo>
                  <a:close/>
                </a:path>
              </a:pathLst>
            </a:custGeom>
            <a:solidFill>
              <a:schemeClr val="accent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69" name="Group 68">
              <a:extLst>
                <a:ext uri="{FF2B5EF4-FFF2-40B4-BE49-F238E27FC236}">
                  <a16:creationId xmlns:a16="http://schemas.microsoft.com/office/drawing/2014/main" id="{FDE2A05D-D5ED-ACDF-7EE0-ABC4807F5DB7}"/>
                </a:ext>
              </a:extLst>
            </p:cNvPr>
            <p:cNvGrpSpPr/>
            <p:nvPr/>
          </p:nvGrpSpPr>
          <p:grpSpPr>
            <a:xfrm>
              <a:off x="192466" y="1393070"/>
              <a:ext cx="407884" cy="1094374"/>
              <a:chOff x="4730037" y="2557277"/>
              <a:chExt cx="993254" cy="2664952"/>
            </a:xfrm>
            <a:noFill/>
          </p:grpSpPr>
          <p:sp>
            <p:nvSpPr>
              <p:cNvPr id="70" name="Freeform 100">
                <a:extLst>
                  <a:ext uri="{FF2B5EF4-FFF2-40B4-BE49-F238E27FC236}">
                    <a16:creationId xmlns:a16="http://schemas.microsoft.com/office/drawing/2014/main" id="{FB6EAD62-2F9F-8372-D999-66F1899C86EF}"/>
                  </a:ext>
                </a:extLst>
              </p:cNvPr>
              <p:cNvSpPr/>
              <p:nvPr/>
            </p:nvSpPr>
            <p:spPr>
              <a:xfrm rot="10800000">
                <a:off x="4831490" y="2668012"/>
                <a:ext cx="801114" cy="2554217"/>
              </a:xfrm>
              <a:custGeom>
                <a:avLst/>
                <a:gdLst>
                  <a:gd name="connsiteX0" fmla="*/ 801111 w 801114"/>
                  <a:gd name="connsiteY0" fmla="*/ 2554217 h 2554217"/>
                  <a:gd name="connsiteX1" fmla="*/ 0 w 801114"/>
                  <a:gd name="connsiteY1" fmla="*/ 2554217 h 2554217"/>
                  <a:gd name="connsiteX2" fmla="*/ 0 w 801114"/>
                  <a:gd name="connsiteY2" fmla="*/ 1227124 h 2554217"/>
                  <a:gd name="connsiteX3" fmla="*/ 6 w 801114"/>
                  <a:gd name="connsiteY3" fmla="*/ 1227124 h 2554217"/>
                  <a:gd name="connsiteX4" fmla="*/ 203455 w 801114"/>
                  <a:gd name="connsiteY4" fmla="*/ 150884 h 2554217"/>
                  <a:gd name="connsiteX5" fmla="*/ 204296 w 801114"/>
                  <a:gd name="connsiteY5" fmla="*/ 150884 h 2554217"/>
                  <a:gd name="connsiteX6" fmla="*/ 206086 w 801114"/>
                  <a:gd name="connsiteY6" fmla="*/ 135685 h 2554217"/>
                  <a:gd name="connsiteX7" fmla="*/ 400560 w 801114"/>
                  <a:gd name="connsiteY7" fmla="*/ 0 h 2554217"/>
                  <a:gd name="connsiteX8" fmla="*/ 595034 w 801114"/>
                  <a:gd name="connsiteY8" fmla="*/ 135685 h 2554217"/>
                  <a:gd name="connsiteX9" fmla="*/ 596824 w 801114"/>
                  <a:gd name="connsiteY9" fmla="*/ 150884 h 2554217"/>
                  <a:gd name="connsiteX10" fmla="*/ 597664 w 801114"/>
                  <a:gd name="connsiteY10" fmla="*/ 150884 h 2554217"/>
                  <a:gd name="connsiteX11" fmla="*/ 801114 w 801114"/>
                  <a:gd name="connsiteY11" fmla="*/ 1227127 h 2554217"/>
                  <a:gd name="connsiteX12" fmla="*/ 801111 w 801114"/>
                  <a:gd name="connsiteY12" fmla="*/ 1227127 h 2554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01114" h="2554217">
                    <a:moveTo>
                      <a:pt x="801111" y="2554217"/>
                    </a:moveTo>
                    <a:lnTo>
                      <a:pt x="0" y="2554217"/>
                    </a:lnTo>
                    <a:lnTo>
                      <a:pt x="0" y="1227124"/>
                    </a:lnTo>
                    <a:lnTo>
                      <a:pt x="6" y="1227124"/>
                    </a:lnTo>
                    <a:lnTo>
                      <a:pt x="203455" y="150884"/>
                    </a:lnTo>
                    <a:lnTo>
                      <a:pt x="204296" y="150884"/>
                    </a:lnTo>
                    <a:lnTo>
                      <a:pt x="206086" y="135685"/>
                    </a:lnTo>
                    <a:cubicBezTo>
                      <a:pt x="224596" y="58250"/>
                      <a:pt x="304632" y="0"/>
                      <a:pt x="400560" y="0"/>
                    </a:cubicBezTo>
                    <a:cubicBezTo>
                      <a:pt x="496488" y="0"/>
                      <a:pt x="576524" y="58250"/>
                      <a:pt x="595034" y="135685"/>
                    </a:cubicBezTo>
                    <a:lnTo>
                      <a:pt x="596824" y="150884"/>
                    </a:lnTo>
                    <a:lnTo>
                      <a:pt x="597664" y="150884"/>
                    </a:lnTo>
                    <a:lnTo>
                      <a:pt x="801114" y="1227127"/>
                    </a:lnTo>
                    <a:lnTo>
                      <a:pt x="801111" y="1227127"/>
                    </a:lnTo>
                    <a:close/>
                  </a:path>
                </a:pathLst>
              </a:cu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1" name="Rectangle 70">
                <a:extLst>
                  <a:ext uri="{FF2B5EF4-FFF2-40B4-BE49-F238E27FC236}">
                    <a16:creationId xmlns:a16="http://schemas.microsoft.com/office/drawing/2014/main" id="{39EF10CD-A7B5-99DA-A95D-18E154B429AC}"/>
                  </a:ext>
                </a:extLst>
              </p:cNvPr>
              <p:cNvSpPr/>
              <p:nvPr/>
            </p:nvSpPr>
            <p:spPr>
              <a:xfrm>
                <a:off x="4831488" y="2668628"/>
                <a:ext cx="801115" cy="110119"/>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2" name="Rectangle 71">
                <a:extLst>
                  <a:ext uri="{FF2B5EF4-FFF2-40B4-BE49-F238E27FC236}">
                    <a16:creationId xmlns:a16="http://schemas.microsoft.com/office/drawing/2014/main" id="{D4675DCB-BDA0-FD63-21B5-151216B78A4C}"/>
                  </a:ext>
                </a:extLst>
              </p:cNvPr>
              <p:cNvSpPr/>
              <p:nvPr/>
            </p:nvSpPr>
            <p:spPr>
              <a:xfrm>
                <a:off x="4730037" y="2557277"/>
                <a:ext cx="993254" cy="110735"/>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sp>
        <p:nvSpPr>
          <p:cNvPr id="73" name="TextBox 72">
            <a:extLst>
              <a:ext uri="{FF2B5EF4-FFF2-40B4-BE49-F238E27FC236}">
                <a16:creationId xmlns:a16="http://schemas.microsoft.com/office/drawing/2014/main" id="{4FD79487-23E8-F526-F67C-642AA5F72AB9}"/>
              </a:ext>
            </a:extLst>
          </p:cNvPr>
          <p:cNvSpPr txBox="1"/>
          <p:nvPr/>
        </p:nvSpPr>
        <p:spPr>
          <a:xfrm>
            <a:off x="406666" y="6075272"/>
            <a:ext cx="2212272"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Light" panose="020F0302020204030204"/>
                <a:ea typeface="+mn-ea"/>
                <a:cs typeface="+mn-cs"/>
              </a:rPr>
              <a:t> Matched matrix</a:t>
            </a:r>
          </a:p>
        </p:txBody>
      </p:sp>
      <p:grpSp>
        <p:nvGrpSpPr>
          <p:cNvPr id="74" name="Group 73">
            <a:extLst>
              <a:ext uri="{FF2B5EF4-FFF2-40B4-BE49-F238E27FC236}">
                <a16:creationId xmlns:a16="http://schemas.microsoft.com/office/drawing/2014/main" id="{E71A6261-5CEC-AC68-3AAF-11D4C9A59DDE}"/>
              </a:ext>
            </a:extLst>
          </p:cNvPr>
          <p:cNvGrpSpPr/>
          <p:nvPr/>
        </p:nvGrpSpPr>
        <p:grpSpPr>
          <a:xfrm>
            <a:off x="114511" y="5956381"/>
            <a:ext cx="250543" cy="673369"/>
            <a:chOff x="192466" y="1393070"/>
            <a:chExt cx="407884" cy="1096245"/>
          </a:xfrm>
        </p:grpSpPr>
        <p:sp>
          <p:nvSpPr>
            <p:cNvPr id="75" name="Freeform 116">
              <a:extLst>
                <a:ext uri="{FF2B5EF4-FFF2-40B4-BE49-F238E27FC236}">
                  <a16:creationId xmlns:a16="http://schemas.microsoft.com/office/drawing/2014/main" id="{85B8CAE3-B204-4538-C48A-3DD3CF1A4DC5}"/>
                </a:ext>
              </a:extLst>
            </p:cNvPr>
            <p:cNvSpPr/>
            <p:nvPr/>
          </p:nvSpPr>
          <p:spPr>
            <a:xfrm rot="10800000">
              <a:off x="231917" y="1879919"/>
              <a:ext cx="328981" cy="609396"/>
            </a:xfrm>
            <a:custGeom>
              <a:avLst/>
              <a:gdLst>
                <a:gd name="connsiteX0" fmla="*/ 801111 w 801114"/>
                <a:gd name="connsiteY0" fmla="*/ 1483963 h 1483963"/>
                <a:gd name="connsiteX1" fmla="*/ 0 w 801114"/>
                <a:gd name="connsiteY1" fmla="*/ 1483963 h 1483963"/>
                <a:gd name="connsiteX2" fmla="*/ 0 w 801114"/>
                <a:gd name="connsiteY2" fmla="*/ 1227124 h 1483963"/>
                <a:gd name="connsiteX3" fmla="*/ 6 w 801114"/>
                <a:gd name="connsiteY3" fmla="*/ 1227124 h 1483963"/>
                <a:gd name="connsiteX4" fmla="*/ 203455 w 801114"/>
                <a:gd name="connsiteY4" fmla="*/ 150884 h 1483963"/>
                <a:gd name="connsiteX5" fmla="*/ 204296 w 801114"/>
                <a:gd name="connsiteY5" fmla="*/ 150884 h 1483963"/>
                <a:gd name="connsiteX6" fmla="*/ 206086 w 801114"/>
                <a:gd name="connsiteY6" fmla="*/ 135685 h 1483963"/>
                <a:gd name="connsiteX7" fmla="*/ 400560 w 801114"/>
                <a:gd name="connsiteY7" fmla="*/ 0 h 1483963"/>
                <a:gd name="connsiteX8" fmla="*/ 595034 w 801114"/>
                <a:gd name="connsiteY8" fmla="*/ 135685 h 1483963"/>
                <a:gd name="connsiteX9" fmla="*/ 596824 w 801114"/>
                <a:gd name="connsiteY9" fmla="*/ 150884 h 1483963"/>
                <a:gd name="connsiteX10" fmla="*/ 597664 w 801114"/>
                <a:gd name="connsiteY10" fmla="*/ 150884 h 1483963"/>
                <a:gd name="connsiteX11" fmla="*/ 801114 w 801114"/>
                <a:gd name="connsiteY11" fmla="*/ 1227127 h 1483963"/>
                <a:gd name="connsiteX12" fmla="*/ 801111 w 801114"/>
                <a:gd name="connsiteY12" fmla="*/ 1227127 h 1483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01114" h="1483963">
                  <a:moveTo>
                    <a:pt x="801111" y="1483963"/>
                  </a:moveTo>
                  <a:lnTo>
                    <a:pt x="0" y="1483963"/>
                  </a:lnTo>
                  <a:lnTo>
                    <a:pt x="0" y="1227124"/>
                  </a:lnTo>
                  <a:lnTo>
                    <a:pt x="6" y="1227124"/>
                  </a:lnTo>
                  <a:lnTo>
                    <a:pt x="203455" y="150884"/>
                  </a:lnTo>
                  <a:lnTo>
                    <a:pt x="204296" y="150884"/>
                  </a:lnTo>
                  <a:lnTo>
                    <a:pt x="206086" y="135685"/>
                  </a:lnTo>
                  <a:cubicBezTo>
                    <a:pt x="224596" y="58250"/>
                    <a:pt x="304632" y="0"/>
                    <a:pt x="400560" y="0"/>
                  </a:cubicBezTo>
                  <a:cubicBezTo>
                    <a:pt x="496488" y="0"/>
                    <a:pt x="576524" y="58250"/>
                    <a:pt x="595034" y="135685"/>
                  </a:cubicBezTo>
                  <a:lnTo>
                    <a:pt x="596824" y="150884"/>
                  </a:lnTo>
                  <a:lnTo>
                    <a:pt x="597664" y="150884"/>
                  </a:lnTo>
                  <a:lnTo>
                    <a:pt x="801114" y="1227127"/>
                  </a:lnTo>
                  <a:lnTo>
                    <a:pt x="801111" y="1227127"/>
                  </a:lnTo>
                  <a:close/>
                </a:path>
              </a:pathLst>
            </a:custGeom>
            <a:solidFill>
              <a:schemeClr val="bg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76" name="Group 75">
              <a:extLst>
                <a:ext uri="{FF2B5EF4-FFF2-40B4-BE49-F238E27FC236}">
                  <a16:creationId xmlns:a16="http://schemas.microsoft.com/office/drawing/2014/main" id="{BD29237B-3DFC-CBEB-A33E-B61F89A822BA}"/>
                </a:ext>
              </a:extLst>
            </p:cNvPr>
            <p:cNvGrpSpPr/>
            <p:nvPr/>
          </p:nvGrpSpPr>
          <p:grpSpPr>
            <a:xfrm>
              <a:off x="192466" y="1393070"/>
              <a:ext cx="407884" cy="1094374"/>
              <a:chOff x="4730037" y="2557277"/>
              <a:chExt cx="993254" cy="2664952"/>
            </a:xfrm>
            <a:noFill/>
          </p:grpSpPr>
          <p:sp>
            <p:nvSpPr>
              <p:cNvPr id="77" name="Freeform 118">
                <a:extLst>
                  <a:ext uri="{FF2B5EF4-FFF2-40B4-BE49-F238E27FC236}">
                    <a16:creationId xmlns:a16="http://schemas.microsoft.com/office/drawing/2014/main" id="{87853692-C5FC-B55E-4432-8E308B50AE09}"/>
                  </a:ext>
                </a:extLst>
              </p:cNvPr>
              <p:cNvSpPr/>
              <p:nvPr/>
            </p:nvSpPr>
            <p:spPr>
              <a:xfrm rot="10800000">
                <a:off x="4831490" y="2668012"/>
                <a:ext cx="801114" cy="2554217"/>
              </a:xfrm>
              <a:custGeom>
                <a:avLst/>
                <a:gdLst>
                  <a:gd name="connsiteX0" fmla="*/ 801111 w 801114"/>
                  <a:gd name="connsiteY0" fmla="*/ 2554217 h 2554217"/>
                  <a:gd name="connsiteX1" fmla="*/ 0 w 801114"/>
                  <a:gd name="connsiteY1" fmla="*/ 2554217 h 2554217"/>
                  <a:gd name="connsiteX2" fmla="*/ 0 w 801114"/>
                  <a:gd name="connsiteY2" fmla="*/ 1227124 h 2554217"/>
                  <a:gd name="connsiteX3" fmla="*/ 6 w 801114"/>
                  <a:gd name="connsiteY3" fmla="*/ 1227124 h 2554217"/>
                  <a:gd name="connsiteX4" fmla="*/ 203455 w 801114"/>
                  <a:gd name="connsiteY4" fmla="*/ 150884 h 2554217"/>
                  <a:gd name="connsiteX5" fmla="*/ 204296 w 801114"/>
                  <a:gd name="connsiteY5" fmla="*/ 150884 h 2554217"/>
                  <a:gd name="connsiteX6" fmla="*/ 206086 w 801114"/>
                  <a:gd name="connsiteY6" fmla="*/ 135685 h 2554217"/>
                  <a:gd name="connsiteX7" fmla="*/ 400560 w 801114"/>
                  <a:gd name="connsiteY7" fmla="*/ 0 h 2554217"/>
                  <a:gd name="connsiteX8" fmla="*/ 595034 w 801114"/>
                  <a:gd name="connsiteY8" fmla="*/ 135685 h 2554217"/>
                  <a:gd name="connsiteX9" fmla="*/ 596824 w 801114"/>
                  <a:gd name="connsiteY9" fmla="*/ 150884 h 2554217"/>
                  <a:gd name="connsiteX10" fmla="*/ 597664 w 801114"/>
                  <a:gd name="connsiteY10" fmla="*/ 150884 h 2554217"/>
                  <a:gd name="connsiteX11" fmla="*/ 801114 w 801114"/>
                  <a:gd name="connsiteY11" fmla="*/ 1227127 h 2554217"/>
                  <a:gd name="connsiteX12" fmla="*/ 801111 w 801114"/>
                  <a:gd name="connsiteY12" fmla="*/ 1227127 h 2554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01114" h="2554217">
                    <a:moveTo>
                      <a:pt x="801111" y="2554217"/>
                    </a:moveTo>
                    <a:lnTo>
                      <a:pt x="0" y="2554217"/>
                    </a:lnTo>
                    <a:lnTo>
                      <a:pt x="0" y="1227124"/>
                    </a:lnTo>
                    <a:lnTo>
                      <a:pt x="6" y="1227124"/>
                    </a:lnTo>
                    <a:lnTo>
                      <a:pt x="203455" y="150884"/>
                    </a:lnTo>
                    <a:lnTo>
                      <a:pt x="204296" y="150884"/>
                    </a:lnTo>
                    <a:lnTo>
                      <a:pt x="206086" y="135685"/>
                    </a:lnTo>
                    <a:cubicBezTo>
                      <a:pt x="224596" y="58250"/>
                      <a:pt x="304632" y="0"/>
                      <a:pt x="400560" y="0"/>
                    </a:cubicBezTo>
                    <a:cubicBezTo>
                      <a:pt x="496488" y="0"/>
                      <a:pt x="576524" y="58250"/>
                      <a:pt x="595034" y="135685"/>
                    </a:cubicBezTo>
                    <a:lnTo>
                      <a:pt x="596824" y="150884"/>
                    </a:lnTo>
                    <a:lnTo>
                      <a:pt x="597664" y="150884"/>
                    </a:lnTo>
                    <a:lnTo>
                      <a:pt x="801114" y="1227127"/>
                    </a:lnTo>
                    <a:lnTo>
                      <a:pt x="801111" y="1227127"/>
                    </a:lnTo>
                    <a:close/>
                  </a:path>
                </a:pathLst>
              </a:cu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8" name="Rectangle 77">
                <a:extLst>
                  <a:ext uri="{FF2B5EF4-FFF2-40B4-BE49-F238E27FC236}">
                    <a16:creationId xmlns:a16="http://schemas.microsoft.com/office/drawing/2014/main" id="{E99E277F-09CC-568D-67FA-AC862868D40C}"/>
                  </a:ext>
                </a:extLst>
              </p:cNvPr>
              <p:cNvSpPr/>
              <p:nvPr/>
            </p:nvSpPr>
            <p:spPr>
              <a:xfrm>
                <a:off x="4831488" y="2668628"/>
                <a:ext cx="801115" cy="110119"/>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9" name="Rectangle 78">
                <a:extLst>
                  <a:ext uri="{FF2B5EF4-FFF2-40B4-BE49-F238E27FC236}">
                    <a16:creationId xmlns:a16="http://schemas.microsoft.com/office/drawing/2014/main" id="{D10FEDDE-6882-18B1-E048-30548DE2C140}"/>
                  </a:ext>
                </a:extLst>
              </p:cNvPr>
              <p:cNvSpPr/>
              <p:nvPr/>
            </p:nvSpPr>
            <p:spPr>
              <a:xfrm>
                <a:off x="4730037" y="2557277"/>
                <a:ext cx="993254" cy="110735"/>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sp>
        <p:nvSpPr>
          <p:cNvPr id="124" name="Rectangle 123">
            <a:extLst>
              <a:ext uri="{FF2B5EF4-FFF2-40B4-BE49-F238E27FC236}">
                <a16:creationId xmlns:a16="http://schemas.microsoft.com/office/drawing/2014/main" id="{606C7D95-5A64-9D25-F4B8-8AC7BB341122}"/>
              </a:ext>
            </a:extLst>
          </p:cNvPr>
          <p:cNvSpPr/>
          <p:nvPr/>
        </p:nvSpPr>
        <p:spPr>
          <a:xfrm>
            <a:off x="1492281" y="4079255"/>
            <a:ext cx="1099349" cy="140677"/>
          </a:xfrm>
          <a:prstGeom prst="rect">
            <a:avLst/>
          </a:prstGeom>
          <a:solidFill>
            <a:srgbClr val="FFFF66">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18" name="Straight Connector 117">
            <a:extLst>
              <a:ext uri="{FF2B5EF4-FFF2-40B4-BE49-F238E27FC236}">
                <a16:creationId xmlns:a16="http://schemas.microsoft.com/office/drawing/2014/main" id="{88B95D59-0E59-4205-C539-2B12207454E8}"/>
              </a:ext>
            </a:extLst>
          </p:cNvPr>
          <p:cNvCxnSpPr>
            <a:cxnSpLocks/>
          </p:cNvCxnSpPr>
          <p:nvPr/>
        </p:nvCxnSpPr>
        <p:spPr>
          <a:xfrm>
            <a:off x="1492281" y="4148606"/>
            <a:ext cx="1099349"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13B26626-7D54-4C86-FB56-357AD2EB2FA6}"/>
              </a:ext>
            </a:extLst>
          </p:cNvPr>
          <p:cNvCxnSpPr>
            <a:cxnSpLocks/>
          </p:cNvCxnSpPr>
          <p:nvPr/>
        </p:nvCxnSpPr>
        <p:spPr>
          <a:xfrm flipV="1">
            <a:off x="2591630" y="1780219"/>
            <a:ext cx="2328908" cy="2376408"/>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6A49A7DF-D5E9-E66D-21DF-CD3C9C1FD3CC}"/>
              </a:ext>
            </a:extLst>
          </p:cNvPr>
          <p:cNvCxnSpPr>
            <a:cxnSpLocks/>
          </p:cNvCxnSpPr>
          <p:nvPr/>
        </p:nvCxnSpPr>
        <p:spPr>
          <a:xfrm>
            <a:off x="1504001" y="3957334"/>
            <a:ext cx="1270509" cy="0"/>
          </a:xfrm>
          <a:prstGeom prst="line">
            <a:avLst/>
          </a:prstGeom>
          <a:ln w="381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2B74BAE4-2442-F0CC-5935-0C156F41A3CD}"/>
              </a:ext>
            </a:extLst>
          </p:cNvPr>
          <p:cNvCxnSpPr>
            <a:cxnSpLocks/>
          </p:cNvCxnSpPr>
          <p:nvPr/>
        </p:nvCxnSpPr>
        <p:spPr>
          <a:xfrm flipV="1">
            <a:off x="3000982" y="2671799"/>
            <a:ext cx="22170" cy="1484828"/>
          </a:xfrm>
          <a:prstGeom prst="line">
            <a:avLst/>
          </a:prstGeom>
          <a:ln w="38100">
            <a:solidFill>
              <a:schemeClr val="accent6">
                <a:lumMod val="75000"/>
              </a:schemeClr>
            </a:solidFill>
            <a:prstDash val="solid"/>
          </a:ln>
        </p:spPr>
        <p:style>
          <a:lnRef idx="1">
            <a:schemeClr val="accent1"/>
          </a:lnRef>
          <a:fillRef idx="0">
            <a:schemeClr val="accent1"/>
          </a:fillRef>
          <a:effectRef idx="0">
            <a:schemeClr val="accent1"/>
          </a:effectRef>
          <a:fontRef idx="minor">
            <a:schemeClr val="tx1"/>
          </a:fontRef>
        </p:style>
      </p:cxnSp>
      <p:sp>
        <p:nvSpPr>
          <p:cNvPr id="129" name="TextBox 128">
            <a:extLst>
              <a:ext uri="{FF2B5EF4-FFF2-40B4-BE49-F238E27FC236}">
                <a16:creationId xmlns:a16="http://schemas.microsoft.com/office/drawing/2014/main" id="{7D839869-9286-4002-1270-515E50AEF319}"/>
              </a:ext>
            </a:extLst>
          </p:cNvPr>
          <p:cNvSpPr txBox="1"/>
          <p:nvPr/>
        </p:nvSpPr>
        <p:spPr>
          <a:xfrm>
            <a:off x="2364923" y="2671799"/>
            <a:ext cx="700513"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0000"/>
                </a:solidFill>
                <a:effectLst/>
                <a:uLnTx/>
                <a:uFillTx/>
                <a:latin typeface="Calibri" panose="020F0502020204030204"/>
                <a:ea typeface="+mn-ea"/>
                <a:cs typeface="+mn-cs"/>
              </a:rPr>
              <a:t>LOD</a:t>
            </a:r>
          </a:p>
        </p:txBody>
      </p:sp>
      <p:cxnSp>
        <p:nvCxnSpPr>
          <p:cNvPr id="130" name="Straight Connector 129">
            <a:extLst>
              <a:ext uri="{FF2B5EF4-FFF2-40B4-BE49-F238E27FC236}">
                <a16:creationId xmlns:a16="http://schemas.microsoft.com/office/drawing/2014/main" id="{C64FFA20-86E3-8F73-1700-9A0F595E32C9}"/>
              </a:ext>
            </a:extLst>
          </p:cNvPr>
          <p:cNvCxnSpPr>
            <a:cxnSpLocks/>
          </p:cNvCxnSpPr>
          <p:nvPr/>
        </p:nvCxnSpPr>
        <p:spPr>
          <a:xfrm flipV="1">
            <a:off x="2715180" y="3136966"/>
            <a:ext cx="0" cy="820368"/>
          </a:xfrm>
          <a:prstGeom prst="line">
            <a:avLst/>
          </a:prstGeom>
          <a:ln w="38100">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135" name="TextBox 134">
            <a:extLst>
              <a:ext uri="{FF2B5EF4-FFF2-40B4-BE49-F238E27FC236}">
                <a16:creationId xmlns:a16="http://schemas.microsoft.com/office/drawing/2014/main" id="{8C740C04-FC3E-CB86-418F-EC66FB583F2B}"/>
              </a:ext>
            </a:extLst>
          </p:cNvPr>
          <p:cNvSpPr txBox="1"/>
          <p:nvPr/>
        </p:nvSpPr>
        <p:spPr>
          <a:xfrm>
            <a:off x="2661810" y="2276640"/>
            <a:ext cx="847989"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70AD47">
                    <a:lumMod val="75000"/>
                  </a:srgbClr>
                </a:solidFill>
                <a:effectLst/>
                <a:uLnTx/>
                <a:uFillTx/>
                <a:latin typeface="Calibri" panose="020F0502020204030204"/>
                <a:ea typeface="+mn-ea"/>
                <a:cs typeface="+mn-cs"/>
              </a:rPr>
              <a:t>LLOQ</a:t>
            </a:r>
          </a:p>
        </p:txBody>
      </p:sp>
      <p:grpSp>
        <p:nvGrpSpPr>
          <p:cNvPr id="142" name="Group 141">
            <a:extLst>
              <a:ext uri="{FF2B5EF4-FFF2-40B4-BE49-F238E27FC236}">
                <a16:creationId xmlns:a16="http://schemas.microsoft.com/office/drawing/2014/main" id="{2B5709C1-761A-73F6-651C-A057543C757E}"/>
              </a:ext>
            </a:extLst>
          </p:cNvPr>
          <p:cNvGrpSpPr/>
          <p:nvPr/>
        </p:nvGrpSpPr>
        <p:grpSpPr>
          <a:xfrm>
            <a:off x="6182055" y="1874159"/>
            <a:ext cx="3794771" cy="2518610"/>
            <a:chOff x="5581004" y="1825298"/>
            <a:chExt cx="3451570" cy="2518610"/>
          </a:xfrm>
        </p:grpSpPr>
        <p:cxnSp>
          <p:nvCxnSpPr>
            <p:cNvPr id="137" name="Straight Connector 136">
              <a:extLst>
                <a:ext uri="{FF2B5EF4-FFF2-40B4-BE49-F238E27FC236}">
                  <a16:creationId xmlns:a16="http://schemas.microsoft.com/office/drawing/2014/main" id="{B8EA9EC9-3453-A471-FF28-82AEAD1076F7}"/>
                </a:ext>
              </a:extLst>
            </p:cNvPr>
            <p:cNvCxnSpPr/>
            <p:nvPr/>
          </p:nvCxnSpPr>
          <p:spPr>
            <a:xfrm>
              <a:off x="5581004" y="1825298"/>
              <a:ext cx="0" cy="251861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A2119B37-DB09-114E-D11B-C4D734179333}"/>
                </a:ext>
              </a:extLst>
            </p:cNvPr>
            <p:cNvCxnSpPr>
              <a:cxnSpLocks/>
            </p:cNvCxnSpPr>
            <p:nvPr/>
          </p:nvCxnSpPr>
          <p:spPr>
            <a:xfrm flipH="1">
              <a:off x="5581004" y="4319845"/>
              <a:ext cx="3451570"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43" name="Straight Connector 142">
            <a:extLst>
              <a:ext uri="{FF2B5EF4-FFF2-40B4-BE49-F238E27FC236}">
                <a16:creationId xmlns:a16="http://schemas.microsoft.com/office/drawing/2014/main" id="{6F127D39-42AD-444A-615D-412EFC51B106}"/>
              </a:ext>
            </a:extLst>
          </p:cNvPr>
          <p:cNvCxnSpPr>
            <a:cxnSpLocks/>
          </p:cNvCxnSpPr>
          <p:nvPr/>
        </p:nvCxnSpPr>
        <p:spPr>
          <a:xfrm>
            <a:off x="6213729" y="4196978"/>
            <a:ext cx="1099349"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7B425918-72D7-1343-B164-6292810D0CD3}"/>
              </a:ext>
            </a:extLst>
          </p:cNvPr>
          <p:cNvCxnSpPr>
            <a:cxnSpLocks/>
          </p:cNvCxnSpPr>
          <p:nvPr/>
        </p:nvCxnSpPr>
        <p:spPr>
          <a:xfrm flipV="1">
            <a:off x="7313078" y="1828591"/>
            <a:ext cx="2328908" cy="2376408"/>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45" name="TextBox 144">
            <a:extLst>
              <a:ext uri="{FF2B5EF4-FFF2-40B4-BE49-F238E27FC236}">
                <a16:creationId xmlns:a16="http://schemas.microsoft.com/office/drawing/2014/main" id="{0E6C6649-DD34-A55D-9AA1-38466ED4C0C7}"/>
              </a:ext>
            </a:extLst>
          </p:cNvPr>
          <p:cNvSpPr txBox="1"/>
          <p:nvPr/>
        </p:nvSpPr>
        <p:spPr>
          <a:xfrm rot="16200000">
            <a:off x="5513793" y="2787131"/>
            <a:ext cx="899605"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300" b="0" i="0" u="none" strike="noStrike" kern="1200" cap="none" spc="0" normalizeH="0" baseline="0" noProof="0" dirty="0">
                <a:ln>
                  <a:noFill/>
                </a:ln>
                <a:solidFill>
                  <a:prstClr val="black"/>
                </a:solidFill>
                <a:effectLst/>
                <a:uLnTx/>
                <a:uFillTx/>
                <a:latin typeface="Calibri" panose="020F0502020204030204"/>
                <a:ea typeface="+mn-ea"/>
                <a:cs typeface="+mn-cs"/>
              </a:rPr>
              <a:t>signal</a:t>
            </a:r>
          </a:p>
        </p:txBody>
      </p:sp>
      <p:sp>
        <p:nvSpPr>
          <p:cNvPr id="146" name="TextBox 145">
            <a:extLst>
              <a:ext uri="{FF2B5EF4-FFF2-40B4-BE49-F238E27FC236}">
                <a16:creationId xmlns:a16="http://schemas.microsoft.com/office/drawing/2014/main" id="{250CEC1A-68EF-686A-5250-16EC136EBA84}"/>
              </a:ext>
            </a:extLst>
          </p:cNvPr>
          <p:cNvSpPr txBox="1"/>
          <p:nvPr/>
        </p:nvSpPr>
        <p:spPr>
          <a:xfrm>
            <a:off x="7458039" y="4368706"/>
            <a:ext cx="1188595" cy="44627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300" b="0" i="0" u="none" strike="noStrike" kern="1200" cap="none" spc="0" normalizeH="0" baseline="0" noProof="0" dirty="0">
                <a:ln>
                  <a:noFill/>
                </a:ln>
                <a:solidFill>
                  <a:prstClr val="black"/>
                </a:solidFill>
                <a:effectLst/>
                <a:uLnTx/>
                <a:uFillTx/>
                <a:latin typeface="Calibri" panose="020F0502020204030204"/>
                <a:ea typeface="+mn-ea"/>
                <a:cs typeface="+mn-cs"/>
              </a:rPr>
              <a:t>quantity</a:t>
            </a:r>
          </a:p>
        </p:txBody>
      </p:sp>
      <p:cxnSp>
        <p:nvCxnSpPr>
          <p:cNvPr id="2" name="Straight Connector 1">
            <a:extLst>
              <a:ext uri="{FF2B5EF4-FFF2-40B4-BE49-F238E27FC236}">
                <a16:creationId xmlns:a16="http://schemas.microsoft.com/office/drawing/2014/main" id="{AAFFDF14-E7EB-A6B3-FAEC-CCACAA3535F0}"/>
              </a:ext>
            </a:extLst>
          </p:cNvPr>
          <p:cNvCxnSpPr>
            <a:cxnSpLocks/>
          </p:cNvCxnSpPr>
          <p:nvPr/>
        </p:nvCxnSpPr>
        <p:spPr>
          <a:xfrm>
            <a:off x="6213729" y="3598071"/>
            <a:ext cx="1695029"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E88FC964-5368-17A7-FC3D-7B556F5BC119}"/>
              </a:ext>
            </a:extLst>
          </p:cNvPr>
          <p:cNvCxnSpPr>
            <a:cxnSpLocks/>
          </p:cNvCxnSpPr>
          <p:nvPr/>
        </p:nvCxnSpPr>
        <p:spPr>
          <a:xfrm>
            <a:off x="6213729" y="2956386"/>
            <a:ext cx="2288587"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4893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3"/>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4"/>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5"/>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6"/>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7"/>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8"/>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9"/>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30"/>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34"/>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8"/>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42"/>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46"/>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50"/>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54"/>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58"/>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62"/>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66"/>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67"/>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73"/>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66" grpId="0"/>
      <p:bldP spid="7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E914F8-E8FB-9DFB-1CA0-CCDC963275EF}"/>
              </a:ext>
            </a:extLst>
          </p:cNvPr>
          <p:cNvSpPr>
            <a:spLocks noGrp="1"/>
          </p:cNvSpPr>
          <p:nvPr>
            <p:ph type="title"/>
          </p:nvPr>
        </p:nvSpPr>
        <p:spPr>
          <a:xfrm>
            <a:off x="838200" y="0"/>
            <a:ext cx="10515600" cy="1325563"/>
          </a:xfrm>
        </p:spPr>
        <p:txBody>
          <a:bodyPr/>
          <a:lstStyle/>
          <a:p>
            <a:r>
              <a:rPr lang="en-US" dirty="0"/>
              <a:t>Measuring the volume of a swimming pool</a:t>
            </a:r>
          </a:p>
        </p:txBody>
      </p:sp>
      <p:pic>
        <p:nvPicPr>
          <p:cNvPr id="3" name="Picture 2">
            <a:extLst>
              <a:ext uri="{FF2B5EF4-FFF2-40B4-BE49-F238E27FC236}">
                <a16:creationId xmlns:a16="http://schemas.microsoft.com/office/drawing/2014/main" id="{099A7F54-16C9-47D5-0C38-9CE082685F9E}"/>
              </a:ext>
            </a:extLst>
          </p:cNvPr>
          <p:cNvPicPr>
            <a:picLocks noChangeAspect="1"/>
          </p:cNvPicPr>
          <p:nvPr/>
        </p:nvPicPr>
        <p:blipFill>
          <a:blip r:embed="rId2"/>
          <a:stretch>
            <a:fillRect/>
          </a:stretch>
        </p:blipFill>
        <p:spPr>
          <a:xfrm>
            <a:off x="1041505" y="2436274"/>
            <a:ext cx="4511443" cy="3308392"/>
          </a:xfrm>
          <a:prstGeom prst="rect">
            <a:avLst/>
          </a:prstGeom>
        </p:spPr>
      </p:pic>
      <p:sp>
        <p:nvSpPr>
          <p:cNvPr id="7" name="TextBox 6">
            <a:extLst>
              <a:ext uri="{FF2B5EF4-FFF2-40B4-BE49-F238E27FC236}">
                <a16:creationId xmlns:a16="http://schemas.microsoft.com/office/drawing/2014/main" id="{8E8A00D1-C178-EA61-F6F1-BA11A01A0C47}"/>
              </a:ext>
            </a:extLst>
          </p:cNvPr>
          <p:cNvSpPr txBox="1"/>
          <p:nvPr/>
        </p:nvSpPr>
        <p:spPr>
          <a:xfrm>
            <a:off x="1460442" y="1911021"/>
            <a:ext cx="3673570"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2.5 million liters (proteome)</a:t>
            </a:r>
          </a:p>
        </p:txBody>
      </p:sp>
      <p:pic>
        <p:nvPicPr>
          <p:cNvPr id="1026" name="Picture 2" descr="Bathtub - Wikipedia">
            <a:extLst>
              <a:ext uri="{FF2B5EF4-FFF2-40B4-BE49-F238E27FC236}">
                <a16:creationId xmlns:a16="http://schemas.microsoft.com/office/drawing/2014/main" id="{C0D8F4B2-EDDF-8BC8-47DD-A26F6DDD32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10120" y="2436274"/>
            <a:ext cx="4640375" cy="337198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B6624D3D-282D-3380-2109-6054F5A31E7A}"/>
              </a:ext>
            </a:extLst>
          </p:cNvPr>
          <p:cNvSpPr txBox="1"/>
          <p:nvPr/>
        </p:nvSpPr>
        <p:spPr>
          <a:xfrm>
            <a:off x="6965647" y="1911021"/>
            <a:ext cx="3759362"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80-100 liters (transcriptome)</a:t>
            </a:r>
          </a:p>
        </p:txBody>
      </p:sp>
    </p:spTree>
    <p:extLst>
      <p:ext uri="{BB962C8B-B14F-4D97-AF65-F5344CB8AC3E}">
        <p14:creationId xmlns:p14="http://schemas.microsoft.com/office/powerpoint/2010/main" val="7270280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68861-E999-460E-B80E-1478C5D038F3}"/>
              </a:ext>
            </a:extLst>
          </p:cNvPr>
          <p:cNvSpPr>
            <a:spLocks noGrp="1"/>
          </p:cNvSpPr>
          <p:nvPr>
            <p:ph type="title"/>
          </p:nvPr>
        </p:nvSpPr>
        <p:spPr>
          <a:xfrm>
            <a:off x="838200" y="88794"/>
            <a:ext cx="10515600" cy="1093722"/>
          </a:xfrm>
        </p:spPr>
        <p:txBody>
          <a:bodyPr>
            <a:normAutofit/>
          </a:bodyPr>
          <a:lstStyle/>
          <a:p>
            <a:r>
              <a:rPr lang="en-US" sz="4000" dirty="0"/>
              <a:t>Instead of Counting in Space – Count in Time</a:t>
            </a:r>
          </a:p>
        </p:txBody>
      </p:sp>
      <p:pic>
        <p:nvPicPr>
          <p:cNvPr id="5" name="Picture 4">
            <a:extLst>
              <a:ext uri="{FF2B5EF4-FFF2-40B4-BE49-F238E27FC236}">
                <a16:creationId xmlns:a16="http://schemas.microsoft.com/office/drawing/2014/main" id="{073DA469-5D23-4B15-A9F3-F905C3D0A615}"/>
              </a:ext>
            </a:extLst>
          </p:cNvPr>
          <p:cNvPicPr>
            <a:picLocks noChangeAspect="1"/>
          </p:cNvPicPr>
          <p:nvPr/>
        </p:nvPicPr>
        <p:blipFill>
          <a:blip r:embed="rId4"/>
          <a:stretch>
            <a:fillRect/>
          </a:stretch>
        </p:blipFill>
        <p:spPr>
          <a:xfrm>
            <a:off x="494519" y="2235398"/>
            <a:ext cx="1663786" cy="3010055"/>
          </a:xfrm>
          <a:prstGeom prst="rect">
            <a:avLst/>
          </a:prstGeom>
        </p:spPr>
      </p:pic>
      <p:pic>
        <p:nvPicPr>
          <p:cNvPr id="12" name="Picture 11">
            <a:extLst>
              <a:ext uri="{FF2B5EF4-FFF2-40B4-BE49-F238E27FC236}">
                <a16:creationId xmlns:a16="http://schemas.microsoft.com/office/drawing/2014/main" id="{1D956BE2-A153-4077-9022-B8968BE2133A}"/>
              </a:ext>
            </a:extLst>
          </p:cNvPr>
          <p:cNvPicPr>
            <a:picLocks noChangeAspect="1"/>
          </p:cNvPicPr>
          <p:nvPr/>
        </p:nvPicPr>
        <p:blipFill>
          <a:blip r:embed="rId5"/>
          <a:stretch>
            <a:fillRect/>
          </a:stretch>
        </p:blipFill>
        <p:spPr>
          <a:xfrm>
            <a:off x="5929264" y="2241563"/>
            <a:ext cx="1454225" cy="2997354"/>
          </a:xfrm>
          <a:prstGeom prst="rect">
            <a:avLst/>
          </a:prstGeom>
        </p:spPr>
      </p:pic>
      <p:sp>
        <p:nvSpPr>
          <p:cNvPr id="13" name="TextBox 12">
            <a:extLst>
              <a:ext uri="{FF2B5EF4-FFF2-40B4-BE49-F238E27FC236}">
                <a16:creationId xmlns:a16="http://schemas.microsoft.com/office/drawing/2014/main" id="{735E3EAC-F3A6-462C-B1F5-6F33F750AC4E}"/>
              </a:ext>
            </a:extLst>
          </p:cNvPr>
          <p:cNvSpPr txBox="1"/>
          <p:nvPr/>
        </p:nvSpPr>
        <p:spPr>
          <a:xfrm>
            <a:off x="778519" y="1243743"/>
            <a:ext cx="3854917" cy="707886"/>
          </a:xfrm>
          <a:prstGeom prst="rect">
            <a:avLst/>
          </a:prstGeom>
          <a:solidFill>
            <a:schemeClr val="bg1"/>
          </a:solidFill>
          <a:ln w="28575">
            <a:solidFill>
              <a:schemeClr val="tx1"/>
            </a:solidFill>
          </a:ln>
          <a:effectLst/>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1" u="none" strike="noStrike" kern="1200" cap="none" spc="0" normalizeH="0" baseline="0" noProof="0" dirty="0">
                <a:ln>
                  <a:noFill/>
                </a:ln>
                <a:solidFill>
                  <a:prstClr val="black"/>
                </a:solidFill>
                <a:effectLst/>
                <a:uLnTx/>
                <a:uFillTx/>
                <a:latin typeface="Calibri" panose="020F0502020204030204"/>
                <a:ea typeface="+mn-ea"/>
                <a:cs typeface="+mn-cs"/>
              </a:rPr>
              <a:t>Average Transcript is present in ~5-10 copies per cell</a:t>
            </a:r>
          </a:p>
        </p:txBody>
      </p:sp>
      <p:sp>
        <p:nvSpPr>
          <p:cNvPr id="14" name="TextBox 13">
            <a:extLst>
              <a:ext uri="{FF2B5EF4-FFF2-40B4-BE49-F238E27FC236}">
                <a16:creationId xmlns:a16="http://schemas.microsoft.com/office/drawing/2014/main" id="{55C15D01-63BB-445A-ADA2-0F3E2A8B65EA}"/>
              </a:ext>
            </a:extLst>
          </p:cNvPr>
          <p:cNvSpPr txBox="1"/>
          <p:nvPr/>
        </p:nvSpPr>
        <p:spPr>
          <a:xfrm>
            <a:off x="5687415" y="1283642"/>
            <a:ext cx="5723260" cy="400110"/>
          </a:xfrm>
          <a:prstGeom prst="rect">
            <a:avLst/>
          </a:prstGeom>
          <a:solidFill>
            <a:schemeClr val="bg1"/>
          </a:solidFill>
          <a:ln w="28575">
            <a:solidFill>
              <a:schemeClr val="tx1"/>
            </a:solidFill>
          </a:ln>
          <a:effectLst/>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1" u="none" strike="noStrike" kern="1200" cap="none" spc="0" normalizeH="0" baseline="0" noProof="0" dirty="0">
                <a:ln>
                  <a:noFill/>
                </a:ln>
                <a:solidFill>
                  <a:prstClr val="black"/>
                </a:solidFill>
                <a:effectLst/>
                <a:uLnTx/>
                <a:uFillTx/>
                <a:latin typeface="Calibri" panose="020F0502020204030204"/>
                <a:ea typeface="+mn-ea"/>
                <a:cs typeface="+mn-cs"/>
              </a:rPr>
              <a:t>Average Protein is present in 10</a:t>
            </a:r>
            <a:r>
              <a:rPr kumimoji="0" lang="en-US" sz="2000" b="1" i="1" u="none" strike="noStrike" kern="1200" cap="none" spc="0" normalizeH="0" baseline="30000" noProof="0" dirty="0">
                <a:ln>
                  <a:noFill/>
                </a:ln>
                <a:solidFill>
                  <a:prstClr val="black"/>
                </a:solidFill>
                <a:effectLst/>
                <a:uLnTx/>
                <a:uFillTx/>
                <a:latin typeface="Calibri" panose="020F0502020204030204"/>
                <a:ea typeface="+mn-ea"/>
                <a:cs typeface="+mn-cs"/>
              </a:rPr>
              <a:t>4</a:t>
            </a:r>
            <a:r>
              <a:rPr kumimoji="0" lang="en-US" sz="2000" b="1" i="1" u="none" strike="noStrike" kern="1200" cap="none" spc="0" normalizeH="0" baseline="0" noProof="0" dirty="0">
                <a:ln>
                  <a:noFill/>
                </a:ln>
                <a:solidFill>
                  <a:prstClr val="black"/>
                </a:solidFill>
                <a:effectLst/>
                <a:uLnTx/>
                <a:uFillTx/>
                <a:latin typeface="Calibri" panose="020F0502020204030204"/>
                <a:ea typeface="+mn-ea"/>
                <a:cs typeface="+mn-cs"/>
              </a:rPr>
              <a:t>-10</a:t>
            </a:r>
            <a:r>
              <a:rPr kumimoji="0" lang="en-US" sz="2000" b="1" i="1" u="none" strike="noStrike" kern="1200" cap="none" spc="0" normalizeH="0" baseline="30000" noProof="0" dirty="0">
                <a:ln>
                  <a:noFill/>
                </a:ln>
                <a:solidFill>
                  <a:prstClr val="black"/>
                </a:solidFill>
                <a:effectLst/>
                <a:uLnTx/>
                <a:uFillTx/>
                <a:latin typeface="Calibri" panose="020F0502020204030204"/>
                <a:ea typeface="+mn-ea"/>
                <a:cs typeface="+mn-cs"/>
              </a:rPr>
              <a:t>5</a:t>
            </a:r>
            <a:r>
              <a:rPr kumimoji="0" lang="en-US" sz="2000" b="1" i="1" u="none" strike="noStrike" kern="1200" cap="none" spc="0" normalizeH="0" baseline="0" noProof="0" dirty="0">
                <a:ln>
                  <a:noFill/>
                </a:ln>
                <a:solidFill>
                  <a:prstClr val="black"/>
                </a:solidFill>
                <a:effectLst/>
                <a:uLnTx/>
                <a:uFillTx/>
                <a:latin typeface="Calibri" panose="020F0502020204030204"/>
                <a:ea typeface="+mn-ea"/>
                <a:cs typeface="+mn-cs"/>
              </a:rPr>
              <a:t> copies per cell</a:t>
            </a:r>
          </a:p>
        </p:txBody>
      </p:sp>
      <p:grpSp>
        <p:nvGrpSpPr>
          <p:cNvPr id="52" name="Group 51">
            <a:extLst>
              <a:ext uri="{FF2B5EF4-FFF2-40B4-BE49-F238E27FC236}">
                <a16:creationId xmlns:a16="http://schemas.microsoft.com/office/drawing/2014/main" id="{E0AAAFAF-65CE-44F3-A3B2-44A9E50A6048}"/>
              </a:ext>
            </a:extLst>
          </p:cNvPr>
          <p:cNvGrpSpPr>
            <a:grpSpLocks noChangeAspect="1"/>
          </p:cNvGrpSpPr>
          <p:nvPr/>
        </p:nvGrpSpPr>
        <p:grpSpPr>
          <a:xfrm flipH="1">
            <a:off x="2296674" y="3206232"/>
            <a:ext cx="398348" cy="725638"/>
            <a:chOff x="810491" y="1433949"/>
            <a:chExt cx="768927" cy="1357742"/>
          </a:xfrm>
        </p:grpSpPr>
        <p:sp>
          <p:nvSpPr>
            <p:cNvPr id="53" name="Oval 52">
              <a:extLst>
                <a:ext uri="{FF2B5EF4-FFF2-40B4-BE49-F238E27FC236}">
                  <a16:creationId xmlns:a16="http://schemas.microsoft.com/office/drawing/2014/main" id="{D017E9E9-96E8-4F06-9460-FFA13BCCA8DA}"/>
                </a:ext>
              </a:extLst>
            </p:cNvPr>
            <p:cNvSpPr/>
            <p:nvPr/>
          </p:nvSpPr>
          <p:spPr>
            <a:xfrm>
              <a:off x="1046018" y="2528455"/>
              <a:ext cx="277091" cy="263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sp>
          <p:nvSpPr>
            <p:cNvPr id="54" name="Oval 53">
              <a:extLst>
                <a:ext uri="{FF2B5EF4-FFF2-40B4-BE49-F238E27FC236}">
                  <a16:creationId xmlns:a16="http://schemas.microsoft.com/office/drawing/2014/main" id="{379CAEC7-9093-4633-8397-08478249FA4C}"/>
                </a:ext>
              </a:extLst>
            </p:cNvPr>
            <p:cNvSpPr/>
            <p:nvPr/>
          </p:nvSpPr>
          <p:spPr>
            <a:xfrm>
              <a:off x="1046017" y="2265219"/>
              <a:ext cx="277091" cy="263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sp>
          <p:nvSpPr>
            <p:cNvPr id="55" name="Oval 54">
              <a:extLst>
                <a:ext uri="{FF2B5EF4-FFF2-40B4-BE49-F238E27FC236}">
                  <a16:creationId xmlns:a16="http://schemas.microsoft.com/office/drawing/2014/main" id="{78D8BB35-48C3-4377-AD6D-60CE64FDE595}"/>
                </a:ext>
              </a:extLst>
            </p:cNvPr>
            <p:cNvSpPr/>
            <p:nvPr/>
          </p:nvSpPr>
          <p:spPr>
            <a:xfrm>
              <a:off x="1046016" y="1988129"/>
              <a:ext cx="277091" cy="263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sp>
          <p:nvSpPr>
            <p:cNvPr id="56" name="Oval 55">
              <a:extLst>
                <a:ext uri="{FF2B5EF4-FFF2-40B4-BE49-F238E27FC236}">
                  <a16:creationId xmlns:a16="http://schemas.microsoft.com/office/drawing/2014/main" id="{57219F38-693D-4D21-819D-30813D8B8344}"/>
                </a:ext>
              </a:extLst>
            </p:cNvPr>
            <p:cNvSpPr/>
            <p:nvPr/>
          </p:nvSpPr>
          <p:spPr>
            <a:xfrm>
              <a:off x="1046015" y="1711039"/>
              <a:ext cx="277091" cy="263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sp>
          <p:nvSpPr>
            <p:cNvPr id="57" name="Oval 56">
              <a:extLst>
                <a:ext uri="{FF2B5EF4-FFF2-40B4-BE49-F238E27FC236}">
                  <a16:creationId xmlns:a16="http://schemas.microsoft.com/office/drawing/2014/main" id="{E35AF981-370C-4FC6-A9A1-E549F701FE9E}"/>
                </a:ext>
              </a:extLst>
            </p:cNvPr>
            <p:cNvSpPr/>
            <p:nvPr/>
          </p:nvSpPr>
          <p:spPr>
            <a:xfrm>
              <a:off x="1046014" y="1433949"/>
              <a:ext cx="277091" cy="263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cxnSp>
          <p:nvCxnSpPr>
            <p:cNvPr id="58" name="Straight Connector 57">
              <a:extLst>
                <a:ext uri="{FF2B5EF4-FFF2-40B4-BE49-F238E27FC236}">
                  <a16:creationId xmlns:a16="http://schemas.microsoft.com/office/drawing/2014/main" id="{C2590FF9-BD5C-465F-8440-29DEC3548974}"/>
                </a:ext>
              </a:extLst>
            </p:cNvPr>
            <p:cNvCxnSpPr/>
            <p:nvPr/>
          </p:nvCxnSpPr>
          <p:spPr>
            <a:xfrm>
              <a:off x="810491" y="2791691"/>
              <a:ext cx="76892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59" name="Group 58">
            <a:extLst>
              <a:ext uri="{FF2B5EF4-FFF2-40B4-BE49-F238E27FC236}">
                <a16:creationId xmlns:a16="http://schemas.microsoft.com/office/drawing/2014/main" id="{599EFDC7-2786-4D43-863F-E32C7021CF6F}"/>
              </a:ext>
            </a:extLst>
          </p:cNvPr>
          <p:cNvGrpSpPr>
            <a:grpSpLocks noChangeAspect="1"/>
          </p:cNvGrpSpPr>
          <p:nvPr/>
        </p:nvGrpSpPr>
        <p:grpSpPr>
          <a:xfrm flipH="1">
            <a:off x="2853301" y="3206232"/>
            <a:ext cx="398348" cy="725638"/>
            <a:chOff x="810491" y="1433949"/>
            <a:chExt cx="768927" cy="1357742"/>
          </a:xfrm>
        </p:grpSpPr>
        <p:sp>
          <p:nvSpPr>
            <p:cNvPr id="60" name="Oval 59">
              <a:extLst>
                <a:ext uri="{FF2B5EF4-FFF2-40B4-BE49-F238E27FC236}">
                  <a16:creationId xmlns:a16="http://schemas.microsoft.com/office/drawing/2014/main" id="{5769E5D2-DD36-4A21-9CB1-B8B4D85B8E10}"/>
                </a:ext>
              </a:extLst>
            </p:cNvPr>
            <p:cNvSpPr/>
            <p:nvPr/>
          </p:nvSpPr>
          <p:spPr>
            <a:xfrm>
              <a:off x="1046018" y="2528455"/>
              <a:ext cx="277091" cy="263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sp>
          <p:nvSpPr>
            <p:cNvPr id="61" name="Oval 60">
              <a:extLst>
                <a:ext uri="{FF2B5EF4-FFF2-40B4-BE49-F238E27FC236}">
                  <a16:creationId xmlns:a16="http://schemas.microsoft.com/office/drawing/2014/main" id="{7D2EF9E8-90CC-4D9B-BF4F-BA1F64B9E462}"/>
                </a:ext>
              </a:extLst>
            </p:cNvPr>
            <p:cNvSpPr/>
            <p:nvPr/>
          </p:nvSpPr>
          <p:spPr>
            <a:xfrm>
              <a:off x="1046017" y="2265219"/>
              <a:ext cx="277091" cy="263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sp>
          <p:nvSpPr>
            <p:cNvPr id="62" name="Oval 61">
              <a:extLst>
                <a:ext uri="{FF2B5EF4-FFF2-40B4-BE49-F238E27FC236}">
                  <a16:creationId xmlns:a16="http://schemas.microsoft.com/office/drawing/2014/main" id="{7158F5B1-739C-40FF-B82F-600D1149A6A6}"/>
                </a:ext>
              </a:extLst>
            </p:cNvPr>
            <p:cNvSpPr/>
            <p:nvPr/>
          </p:nvSpPr>
          <p:spPr>
            <a:xfrm>
              <a:off x="1046016" y="1988129"/>
              <a:ext cx="277091" cy="263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sp>
          <p:nvSpPr>
            <p:cNvPr id="63" name="Oval 62">
              <a:extLst>
                <a:ext uri="{FF2B5EF4-FFF2-40B4-BE49-F238E27FC236}">
                  <a16:creationId xmlns:a16="http://schemas.microsoft.com/office/drawing/2014/main" id="{0917A2AC-6478-4873-97C2-E55E54353042}"/>
                </a:ext>
              </a:extLst>
            </p:cNvPr>
            <p:cNvSpPr/>
            <p:nvPr/>
          </p:nvSpPr>
          <p:spPr>
            <a:xfrm>
              <a:off x="1046015" y="1711039"/>
              <a:ext cx="277091" cy="263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sp>
          <p:nvSpPr>
            <p:cNvPr id="64" name="Oval 63">
              <a:extLst>
                <a:ext uri="{FF2B5EF4-FFF2-40B4-BE49-F238E27FC236}">
                  <a16:creationId xmlns:a16="http://schemas.microsoft.com/office/drawing/2014/main" id="{035E8487-8B4F-4B81-8D56-34485C54EFC8}"/>
                </a:ext>
              </a:extLst>
            </p:cNvPr>
            <p:cNvSpPr/>
            <p:nvPr/>
          </p:nvSpPr>
          <p:spPr>
            <a:xfrm>
              <a:off x="1046014" y="1433949"/>
              <a:ext cx="277091" cy="263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cxnSp>
          <p:nvCxnSpPr>
            <p:cNvPr id="65" name="Straight Connector 64">
              <a:extLst>
                <a:ext uri="{FF2B5EF4-FFF2-40B4-BE49-F238E27FC236}">
                  <a16:creationId xmlns:a16="http://schemas.microsoft.com/office/drawing/2014/main" id="{A2FF147A-84EF-46E4-946D-403E2BF6FE2A}"/>
                </a:ext>
              </a:extLst>
            </p:cNvPr>
            <p:cNvCxnSpPr/>
            <p:nvPr/>
          </p:nvCxnSpPr>
          <p:spPr>
            <a:xfrm>
              <a:off x="810491" y="2791691"/>
              <a:ext cx="76892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66" name="Group 65">
            <a:extLst>
              <a:ext uri="{FF2B5EF4-FFF2-40B4-BE49-F238E27FC236}">
                <a16:creationId xmlns:a16="http://schemas.microsoft.com/office/drawing/2014/main" id="{588959BF-F486-41BB-B7E2-514D7858A38B}"/>
              </a:ext>
            </a:extLst>
          </p:cNvPr>
          <p:cNvGrpSpPr>
            <a:grpSpLocks noChangeAspect="1"/>
          </p:cNvGrpSpPr>
          <p:nvPr/>
        </p:nvGrpSpPr>
        <p:grpSpPr>
          <a:xfrm flipH="1">
            <a:off x="3409928" y="3206232"/>
            <a:ext cx="398348" cy="725638"/>
            <a:chOff x="810491" y="1433949"/>
            <a:chExt cx="768927" cy="1357742"/>
          </a:xfrm>
        </p:grpSpPr>
        <p:sp>
          <p:nvSpPr>
            <p:cNvPr id="67" name="Oval 66">
              <a:extLst>
                <a:ext uri="{FF2B5EF4-FFF2-40B4-BE49-F238E27FC236}">
                  <a16:creationId xmlns:a16="http://schemas.microsoft.com/office/drawing/2014/main" id="{B1634832-691C-4841-9C68-7C5C64A54216}"/>
                </a:ext>
              </a:extLst>
            </p:cNvPr>
            <p:cNvSpPr/>
            <p:nvPr/>
          </p:nvSpPr>
          <p:spPr>
            <a:xfrm>
              <a:off x="1046018" y="2528455"/>
              <a:ext cx="277091" cy="263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sp>
          <p:nvSpPr>
            <p:cNvPr id="68" name="Oval 67">
              <a:extLst>
                <a:ext uri="{FF2B5EF4-FFF2-40B4-BE49-F238E27FC236}">
                  <a16:creationId xmlns:a16="http://schemas.microsoft.com/office/drawing/2014/main" id="{0E0290E2-A3AC-4AB5-B355-47314B90B946}"/>
                </a:ext>
              </a:extLst>
            </p:cNvPr>
            <p:cNvSpPr/>
            <p:nvPr/>
          </p:nvSpPr>
          <p:spPr>
            <a:xfrm>
              <a:off x="1046017" y="2265219"/>
              <a:ext cx="277091" cy="263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sp>
          <p:nvSpPr>
            <p:cNvPr id="69" name="Oval 68">
              <a:extLst>
                <a:ext uri="{FF2B5EF4-FFF2-40B4-BE49-F238E27FC236}">
                  <a16:creationId xmlns:a16="http://schemas.microsoft.com/office/drawing/2014/main" id="{6631AA21-B898-4C0C-85CA-FBA3E0F7C525}"/>
                </a:ext>
              </a:extLst>
            </p:cNvPr>
            <p:cNvSpPr/>
            <p:nvPr/>
          </p:nvSpPr>
          <p:spPr>
            <a:xfrm>
              <a:off x="1046016" y="1988129"/>
              <a:ext cx="277091" cy="263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sp>
          <p:nvSpPr>
            <p:cNvPr id="70" name="Oval 69">
              <a:extLst>
                <a:ext uri="{FF2B5EF4-FFF2-40B4-BE49-F238E27FC236}">
                  <a16:creationId xmlns:a16="http://schemas.microsoft.com/office/drawing/2014/main" id="{5EC4D39A-4D8B-4CC9-A5CB-1E7083C9E682}"/>
                </a:ext>
              </a:extLst>
            </p:cNvPr>
            <p:cNvSpPr/>
            <p:nvPr/>
          </p:nvSpPr>
          <p:spPr>
            <a:xfrm>
              <a:off x="1046015" y="1711039"/>
              <a:ext cx="277091" cy="263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sp>
          <p:nvSpPr>
            <p:cNvPr id="71" name="Oval 70">
              <a:extLst>
                <a:ext uri="{FF2B5EF4-FFF2-40B4-BE49-F238E27FC236}">
                  <a16:creationId xmlns:a16="http://schemas.microsoft.com/office/drawing/2014/main" id="{C9073895-41CA-46A1-8B6D-F0E7C212F133}"/>
                </a:ext>
              </a:extLst>
            </p:cNvPr>
            <p:cNvSpPr/>
            <p:nvPr/>
          </p:nvSpPr>
          <p:spPr>
            <a:xfrm>
              <a:off x="1046014" y="1433949"/>
              <a:ext cx="277091" cy="263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cxnSp>
          <p:nvCxnSpPr>
            <p:cNvPr id="72" name="Straight Connector 71">
              <a:extLst>
                <a:ext uri="{FF2B5EF4-FFF2-40B4-BE49-F238E27FC236}">
                  <a16:creationId xmlns:a16="http://schemas.microsoft.com/office/drawing/2014/main" id="{70ED0052-47A3-4EDF-8D6A-4A320FA104CB}"/>
                </a:ext>
              </a:extLst>
            </p:cNvPr>
            <p:cNvCxnSpPr/>
            <p:nvPr/>
          </p:nvCxnSpPr>
          <p:spPr>
            <a:xfrm>
              <a:off x="810491" y="2791691"/>
              <a:ext cx="76892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73" name="Group 72">
            <a:extLst>
              <a:ext uri="{FF2B5EF4-FFF2-40B4-BE49-F238E27FC236}">
                <a16:creationId xmlns:a16="http://schemas.microsoft.com/office/drawing/2014/main" id="{12D9BA46-7D4B-45D5-86E4-8D353EC1CA69}"/>
              </a:ext>
            </a:extLst>
          </p:cNvPr>
          <p:cNvGrpSpPr>
            <a:grpSpLocks noChangeAspect="1"/>
          </p:cNvGrpSpPr>
          <p:nvPr/>
        </p:nvGrpSpPr>
        <p:grpSpPr>
          <a:xfrm flipH="1">
            <a:off x="3966555" y="3206232"/>
            <a:ext cx="398348" cy="725638"/>
            <a:chOff x="810491" y="1433949"/>
            <a:chExt cx="768927" cy="1357742"/>
          </a:xfrm>
        </p:grpSpPr>
        <p:sp>
          <p:nvSpPr>
            <p:cNvPr id="74" name="Oval 73">
              <a:extLst>
                <a:ext uri="{FF2B5EF4-FFF2-40B4-BE49-F238E27FC236}">
                  <a16:creationId xmlns:a16="http://schemas.microsoft.com/office/drawing/2014/main" id="{01CB6B95-CA3E-4740-8530-F11A037F2BB0}"/>
                </a:ext>
              </a:extLst>
            </p:cNvPr>
            <p:cNvSpPr/>
            <p:nvPr/>
          </p:nvSpPr>
          <p:spPr>
            <a:xfrm>
              <a:off x="1046018" y="2528455"/>
              <a:ext cx="277091" cy="263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sp>
          <p:nvSpPr>
            <p:cNvPr id="75" name="Oval 74">
              <a:extLst>
                <a:ext uri="{FF2B5EF4-FFF2-40B4-BE49-F238E27FC236}">
                  <a16:creationId xmlns:a16="http://schemas.microsoft.com/office/drawing/2014/main" id="{A2F7A1AE-C4FE-4949-935A-A1508AB437C0}"/>
                </a:ext>
              </a:extLst>
            </p:cNvPr>
            <p:cNvSpPr/>
            <p:nvPr/>
          </p:nvSpPr>
          <p:spPr>
            <a:xfrm>
              <a:off x="1046017" y="2265219"/>
              <a:ext cx="277091" cy="263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sp>
          <p:nvSpPr>
            <p:cNvPr id="76" name="Oval 75">
              <a:extLst>
                <a:ext uri="{FF2B5EF4-FFF2-40B4-BE49-F238E27FC236}">
                  <a16:creationId xmlns:a16="http://schemas.microsoft.com/office/drawing/2014/main" id="{71095177-8DC2-486E-B957-44CD9215F28C}"/>
                </a:ext>
              </a:extLst>
            </p:cNvPr>
            <p:cNvSpPr/>
            <p:nvPr/>
          </p:nvSpPr>
          <p:spPr>
            <a:xfrm>
              <a:off x="1046016" y="1988129"/>
              <a:ext cx="277091" cy="263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sp>
          <p:nvSpPr>
            <p:cNvPr id="77" name="Oval 76">
              <a:extLst>
                <a:ext uri="{FF2B5EF4-FFF2-40B4-BE49-F238E27FC236}">
                  <a16:creationId xmlns:a16="http://schemas.microsoft.com/office/drawing/2014/main" id="{81C2CCCC-CF85-462C-826E-8616256FA111}"/>
                </a:ext>
              </a:extLst>
            </p:cNvPr>
            <p:cNvSpPr/>
            <p:nvPr/>
          </p:nvSpPr>
          <p:spPr>
            <a:xfrm>
              <a:off x="1046015" y="1711039"/>
              <a:ext cx="277091" cy="263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sp>
          <p:nvSpPr>
            <p:cNvPr id="78" name="Oval 77">
              <a:extLst>
                <a:ext uri="{FF2B5EF4-FFF2-40B4-BE49-F238E27FC236}">
                  <a16:creationId xmlns:a16="http://schemas.microsoft.com/office/drawing/2014/main" id="{492F75DC-148C-40D6-A038-7F36804E2626}"/>
                </a:ext>
              </a:extLst>
            </p:cNvPr>
            <p:cNvSpPr/>
            <p:nvPr/>
          </p:nvSpPr>
          <p:spPr>
            <a:xfrm>
              <a:off x="1046014" y="1433949"/>
              <a:ext cx="277091" cy="263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cxnSp>
          <p:nvCxnSpPr>
            <p:cNvPr id="79" name="Straight Connector 78">
              <a:extLst>
                <a:ext uri="{FF2B5EF4-FFF2-40B4-BE49-F238E27FC236}">
                  <a16:creationId xmlns:a16="http://schemas.microsoft.com/office/drawing/2014/main" id="{27C26A6B-5BC8-41D3-BAA0-3CD1939BEF87}"/>
                </a:ext>
              </a:extLst>
            </p:cNvPr>
            <p:cNvCxnSpPr/>
            <p:nvPr/>
          </p:nvCxnSpPr>
          <p:spPr>
            <a:xfrm>
              <a:off x="810491" y="2791691"/>
              <a:ext cx="76892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80" name="Group 79">
            <a:extLst>
              <a:ext uri="{FF2B5EF4-FFF2-40B4-BE49-F238E27FC236}">
                <a16:creationId xmlns:a16="http://schemas.microsoft.com/office/drawing/2014/main" id="{0CCD4DBA-F4FF-4BD8-922E-9BF9EE7A1134}"/>
              </a:ext>
            </a:extLst>
          </p:cNvPr>
          <p:cNvGrpSpPr>
            <a:grpSpLocks noChangeAspect="1"/>
          </p:cNvGrpSpPr>
          <p:nvPr/>
        </p:nvGrpSpPr>
        <p:grpSpPr>
          <a:xfrm flipH="1">
            <a:off x="4523181" y="3206232"/>
            <a:ext cx="398348" cy="725638"/>
            <a:chOff x="810491" y="1433949"/>
            <a:chExt cx="768927" cy="1357742"/>
          </a:xfrm>
        </p:grpSpPr>
        <p:sp>
          <p:nvSpPr>
            <p:cNvPr id="81" name="Oval 80">
              <a:extLst>
                <a:ext uri="{FF2B5EF4-FFF2-40B4-BE49-F238E27FC236}">
                  <a16:creationId xmlns:a16="http://schemas.microsoft.com/office/drawing/2014/main" id="{DE10B807-212C-44CF-A30B-477B9FD46BAF}"/>
                </a:ext>
              </a:extLst>
            </p:cNvPr>
            <p:cNvSpPr/>
            <p:nvPr/>
          </p:nvSpPr>
          <p:spPr>
            <a:xfrm>
              <a:off x="1046018" y="2528455"/>
              <a:ext cx="277091" cy="263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sp>
          <p:nvSpPr>
            <p:cNvPr id="82" name="Oval 81">
              <a:extLst>
                <a:ext uri="{FF2B5EF4-FFF2-40B4-BE49-F238E27FC236}">
                  <a16:creationId xmlns:a16="http://schemas.microsoft.com/office/drawing/2014/main" id="{480F5036-A164-45F1-893E-C2039C10BF29}"/>
                </a:ext>
              </a:extLst>
            </p:cNvPr>
            <p:cNvSpPr/>
            <p:nvPr/>
          </p:nvSpPr>
          <p:spPr>
            <a:xfrm>
              <a:off x="1046017" y="2265219"/>
              <a:ext cx="277091" cy="263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sp>
          <p:nvSpPr>
            <p:cNvPr id="83" name="Oval 82">
              <a:extLst>
                <a:ext uri="{FF2B5EF4-FFF2-40B4-BE49-F238E27FC236}">
                  <a16:creationId xmlns:a16="http://schemas.microsoft.com/office/drawing/2014/main" id="{8B9295FB-568B-4051-AE9A-21BB6F9186D9}"/>
                </a:ext>
              </a:extLst>
            </p:cNvPr>
            <p:cNvSpPr/>
            <p:nvPr/>
          </p:nvSpPr>
          <p:spPr>
            <a:xfrm>
              <a:off x="1046016" y="1988129"/>
              <a:ext cx="277091" cy="263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sp>
          <p:nvSpPr>
            <p:cNvPr id="84" name="Oval 83">
              <a:extLst>
                <a:ext uri="{FF2B5EF4-FFF2-40B4-BE49-F238E27FC236}">
                  <a16:creationId xmlns:a16="http://schemas.microsoft.com/office/drawing/2014/main" id="{F2D436CE-CB0E-4760-B8EB-631CC9C87C23}"/>
                </a:ext>
              </a:extLst>
            </p:cNvPr>
            <p:cNvSpPr/>
            <p:nvPr/>
          </p:nvSpPr>
          <p:spPr>
            <a:xfrm>
              <a:off x="1046015" y="1711039"/>
              <a:ext cx="277091" cy="263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sp>
          <p:nvSpPr>
            <p:cNvPr id="85" name="Oval 84">
              <a:extLst>
                <a:ext uri="{FF2B5EF4-FFF2-40B4-BE49-F238E27FC236}">
                  <a16:creationId xmlns:a16="http://schemas.microsoft.com/office/drawing/2014/main" id="{0FEEA2FD-59C2-46CB-9775-B97AAF611B63}"/>
                </a:ext>
              </a:extLst>
            </p:cNvPr>
            <p:cNvSpPr/>
            <p:nvPr/>
          </p:nvSpPr>
          <p:spPr>
            <a:xfrm>
              <a:off x="1046014" y="1433949"/>
              <a:ext cx="277091" cy="263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cxnSp>
          <p:nvCxnSpPr>
            <p:cNvPr id="86" name="Straight Connector 85">
              <a:extLst>
                <a:ext uri="{FF2B5EF4-FFF2-40B4-BE49-F238E27FC236}">
                  <a16:creationId xmlns:a16="http://schemas.microsoft.com/office/drawing/2014/main" id="{7186423C-90C1-4250-9300-2B0444189623}"/>
                </a:ext>
              </a:extLst>
            </p:cNvPr>
            <p:cNvCxnSpPr/>
            <p:nvPr/>
          </p:nvCxnSpPr>
          <p:spPr>
            <a:xfrm>
              <a:off x="810491" y="2791691"/>
              <a:ext cx="76892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57" name="Group 156">
            <a:extLst>
              <a:ext uri="{FF2B5EF4-FFF2-40B4-BE49-F238E27FC236}">
                <a16:creationId xmlns:a16="http://schemas.microsoft.com/office/drawing/2014/main" id="{63012E3D-F297-42BE-A323-EC9B479794AD}"/>
              </a:ext>
            </a:extLst>
          </p:cNvPr>
          <p:cNvGrpSpPr>
            <a:grpSpLocks noChangeAspect="1"/>
          </p:cNvGrpSpPr>
          <p:nvPr/>
        </p:nvGrpSpPr>
        <p:grpSpPr>
          <a:xfrm flipH="1">
            <a:off x="9390913" y="2087359"/>
            <a:ext cx="838343" cy="1527142"/>
            <a:chOff x="810491" y="1433949"/>
            <a:chExt cx="768927" cy="1357742"/>
          </a:xfrm>
        </p:grpSpPr>
        <p:sp>
          <p:nvSpPr>
            <p:cNvPr id="158" name="Oval 157">
              <a:extLst>
                <a:ext uri="{FF2B5EF4-FFF2-40B4-BE49-F238E27FC236}">
                  <a16:creationId xmlns:a16="http://schemas.microsoft.com/office/drawing/2014/main" id="{436455C6-E185-4344-B83D-AD08B3491D35}"/>
                </a:ext>
              </a:extLst>
            </p:cNvPr>
            <p:cNvSpPr/>
            <p:nvPr/>
          </p:nvSpPr>
          <p:spPr>
            <a:xfrm>
              <a:off x="1046018" y="2528455"/>
              <a:ext cx="277091" cy="263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sp>
          <p:nvSpPr>
            <p:cNvPr id="159" name="Oval 158">
              <a:extLst>
                <a:ext uri="{FF2B5EF4-FFF2-40B4-BE49-F238E27FC236}">
                  <a16:creationId xmlns:a16="http://schemas.microsoft.com/office/drawing/2014/main" id="{88A55571-57C1-4B08-ADCF-9BF0523BDE95}"/>
                </a:ext>
              </a:extLst>
            </p:cNvPr>
            <p:cNvSpPr/>
            <p:nvPr/>
          </p:nvSpPr>
          <p:spPr>
            <a:xfrm>
              <a:off x="1046017" y="2265219"/>
              <a:ext cx="277091" cy="263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sp>
          <p:nvSpPr>
            <p:cNvPr id="160" name="Oval 159">
              <a:extLst>
                <a:ext uri="{FF2B5EF4-FFF2-40B4-BE49-F238E27FC236}">
                  <a16:creationId xmlns:a16="http://schemas.microsoft.com/office/drawing/2014/main" id="{E901989A-EBA9-4596-A768-E5A71FA197B7}"/>
                </a:ext>
              </a:extLst>
            </p:cNvPr>
            <p:cNvSpPr/>
            <p:nvPr/>
          </p:nvSpPr>
          <p:spPr>
            <a:xfrm>
              <a:off x="1046016" y="1988129"/>
              <a:ext cx="277091" cy="263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sp>
          <p:nvSpPr>
            <p:cNvPr id="161" name="Oval 160">
              <a:extLst>
                <a:ext uri="{FF2B5EF4-FFF2-40B4-BE49-F238E27FC236}">
                  <a16:creationId xmlns:a16="http://schemas.microsoft.com/office/drawing/2014/main" id="{645003FB-351C-4975-BC33-A395E4BFEE27}"/>
                </a:ext>
              </a:extLst>
            </p:cNvPr>
            <p:cNvSpPr/>
            <p:nvPr/>
          </p:nvSpPr>
          <p:spPr>
            <a:xfrm>
              <a:off x="1046015" y="1711039"/>
              <a:ext cx="277091" cy="263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sp>
          <p:nvSpPr>
            <p:cNvPr id="162" name="Oval 161">
              <a:extLst>
                <a:ext uri="{FF2B5EF4-FFF2-40B4-BE49-F238E27FC236}">
                  <a16:creationId xmlns:a16="http://schemas.microsoft.com/office/drawing/2014/main" id="{362EDC97-626F-4C53-91F2-4CB925A3BE6B}"/>
                </a:ext>
              </a:extLst>
            </p:cNvPr>
            <p:cNvSpPr/>
            <p:nvPr/>
          </p:nvSpPr>
          <p:spPr>
            <a:xfrm>
              <a:off x="1046014" y="1433949"/>
              <a:ext cx="277091" cy="263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cxnSp>
          <p:nvCxnSpPr>
            <p:cNvPr id="163" name="Straight Connector 162">
              <a:extLst>
                <a:ext uri="{FF2B5EF4-FFF2-40B4-BE49-F238E27FC236}">
                  <a16:creationId xmlns:a16="http://schemas.microsoft.com/office/drawing/2014/main" id="{7906A800-6531-45A9-9A61-362F8931289C}"/>
                </a:ext>
              </a:extLst>
            </p:cNvPr>
            <p:cNvCxnSpPr/>
            <p:nvPr/>
          </p:nvCxnSpPr>
          <p:spPr>
            <a:xfrm>
              <a:off x="810491" y="2791691"/>
              <a:ext cx="76892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64" name="TextBox 163">
            <a:extLst>
              <a:ext uri="{FF2B5EF4-FFF2-40B4-BE49-F238E27FC236}">
                <a16:creationId xmlns:a16="http://schemas.microsoft.com/office/drawing/2014/main" id="{81AD3CB4-ABF2-49CC-85DA-66BEF8741493}"/>
              </a:ext>
            </a:extLst>
          </p:cNvPr>
          <p:cNvSpPr txBox="1"/>
          <p:nvPr/>
        </p:nvSpPr>
        <p:spPr>
          <a:xfrm>
            <a:off x="10389245" y="2683012"/>
            <a:ext cx="939681"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X 10</a:t>
            </a:r>
            <a:r>
              <a:rPr kumimoji="0" lang="en-US" sz="2800" b="0" i="0" u="none" strike="noStrike" kern="1200" cap="none" spc="0" normalizeH="0" baseline="30000" noProof="0" dirty="0">
                <a:ln>
                  <a:noFill/>
                </a:ln>
                <a:solidFill>
                  <a:prstClr val="black"/>
                </a:solidFill>
                <a:effectLst/>
                <a:uLnTx/>
                <a:uFillTx/>
                <a:latin typeface="Calibri" panose="020F0502020204030204"/>
                <a:ea typeface="+mn-ea"/>
                <a:cs typeface="+mn-cs"/>
              </a:rPr>
              <a:t>5</a:t>
            </a:r>
          </a:p>
        </p:txBody>
      </p:sp>
      <p:pic>
        <p:nvPicPr>
          <p:cNvPr id="165" name="Picture 164">
            <a:extLst>
              <a:ext uri="{FF2B5EF4-FFF2-40B4-BE49-F238E27FC236}">
                <a16:creationId xmlns:a16="http://schemas.microsoft.com/office/drawing/2014/main" id="{9ED78B8D-A20F-4A87-B088-443C9BFC2289}"/>
              </a:ext>
            </a:extLst>
          </p:cNvPr>
          <p:cNvPicPr>
            <a:picLocks noChangeAspect="1"/>
          </p:cNvPicPr>
          <p:nvPr/>
        </p:nvPicPr>
        <p:blipFill>
          <a:blip r:embed="rId6"/>
          <a:stretch>
            <a:fillRect/>
          </a:stretch>
        </p:blipFill>
        <p:spPr>
          <a:xfrm>
            <a:off x="8231053" y="4074199"/>
            <a:ext cx="3874828" cy="2516570"/>
          </a:xfrm>
          <a:prstGeom prst="rect">
            <a:avLst/>
          </a:prstGeom>
        </p:spPr>
      </p:pic>
      <p:cxnSp>
        <p:nvCxnSpPr>
          <p:cNvPr id="4" name="Straight Arrow Connector 3">
            <a:extLst>
              <a:ext uri="{FF2B5EF4-FFF2-40B4-BE49-F238E27FC236}">
                <a16:creationId xmlns:a16="http://schemas.microsoft.com/office/drawing/2014/main" id="{4F46EC58-4340-4E90-A48B-D04901C7D2F0}"/>
              </a:ext>
            </a:extLst>
          </p:cNvPr>
          <p:cNvCxnSpPr>
            <a:cxnSpLocks/>
          </p:cNvCxnSpPr>
          <p:nvPr/>
        </p:nvCxnSpPr>
        <p:spPr>
          <a:xfrm>
            <a:off x="2429457" y="4507992"/>
            <a:ext cx="2425217" cy="0"/>
          </a:xfrm>
          <a:prstGeom prst="straightConnector1">
            <a:avLst/>
          </a:prstGeom>
          <a:ln w="57150">
            <a:solidFill>
              <a:schemeClr val="tx1">
                <a:lumMod val="95000"/>
                <a:lumOff val="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D8B406C3-B984-4627-A76C-746866AA06B7}"/>
              </a:ext>
            </a:extLst>
          </p:cNvPr>
          <p:cNvSpPr txBox="1"/>
          <p:nvPr/>
        </p:nvSpPr>
        <p:spPr>
          <a:xfrm>
            <a:off x="3182799" y="4040398"/>
            <a:ext cx="805029"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Time</a:t>
            </a:r>
          </a:p>
        </p:txBody>
      </p:sp>
    </p:spTree>
    <p:custDataLst>
      <p:tags r:id="rId1"/>
    </p:custDataLst>
    <p:extLst>
      <p:ext uri="{BB962C8B-B14F-4D97-AF65-F5344CB8AC3E}">
        <p14:creationId xmlns:p14="http://schemas.microsoft.com/office/powerpoint/2010/main" val="3093316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52"/>
                                        </p:tgtEl>
                                      </p:cBhvr>
                                    </p:animEffect>
                                    <p:animScale>
                                      <p:cBhvr>
                                        <p:cTn id="7" dur="250" autoRev="1" fill="hold"/>
                                        <p:tgtEl>
                                          <p:spTgt spid="52"/>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nodeType="clickEffect">
                                  <p:stCondLst>
                                    <p:cond delay="0"/>
                                  </p:stCondLst>
                                  <p:childTnLst>
                                    <p:animEffect transition="out" filter="fade">
                                      <p:cBhvr>
                                        <p:cTn id="11" dur="500" tmFilter="0, 0; .2, .5; .8, .5; 1, 0"/>
                                        <p:tgtEl>
                                          <p:spTgt spid="59"/>
                                        </p:tgtEl>
                                      </p:cBhvr>
                                    </p:animEffect>
                                    <p:animScale>
                                      <p:cBhvr>
                                        <p:cTn id="12" dur="250" autoRev="1" fill="hold"/>
                                        <p:tgtEl>
                                          <p:spTgt spid="59"/>
                                        </p:tgtEl>
                                      </p:cBhvr>
                                      <p:by x="105000" y="105000"/>
                                    </p:animScale>
                                  </p:childTnLst>
                                </p:cTn>
                              </p:par>
                            </p:childTnLst>
                          </p:cTn>
                        </p:par>
                      </p:childTnLst>
                    </p:cTn>
                  </p:par>
                  <p:par>
                    <p:cTn id="13" fill="hold">
                      <p:stCondLst>
                        <p:cond delay="indefinite"/>
                      </p:stCondLst>
                      <p:childTnLst>
                        <p:par>
                          <p:cTn id="14" fill="hold">
                            <p:stCondLst>
                              <p:cond delay="0"/>
                            </p:stCondLst>
                            <p:childTnLst>
                              <p:par>
                                <p:cTn id="15" presetID="26" presetClass="emph" presetSubtype="0" fill="hold" nodeType="clickEffect">
                                  <p:stCondLst>
                                    <p:cond delay="0"/>
                                  </p:stCondLst>
                                  <p:childTnLst>
                                    <p:animEffect transition="out" filter="fade">
                                      <p:cBhvr>
                                        <p:cTn id="16" dur="500" tmFilter="0, 0; .2, .5; .8, .5; 1, 0"/>
                                        <p:tgtEl>
                                          <p:spTgt spid="66"/>
                                        </p:tgtEl>
                                      </p:cBhvr>
                                    </p:animEffect>
                                    <p:animScale>
                                      <p:cBhvr>
                                        <p:cTn id="17" dur="250" autoRev="1" fill="hold"/>
                                        <p:tgtEl>
                                          <p:spTgt spid="66"/>
                                        </p:tgtEl>
                                      </p:cBhvr>
                                      <p:by x="105000" y="105000"/>
                                    </p:animScale>
                                  </p:childTnLst>
                                </p:cTn>
                              </p:par>
                            </p:childTnLst>
                          </p:cTn>
                        </p:par>
                      </p:childTnLst>
                    </p:cTn>
                  </p:par>
                  <p:par>
                    <p:cTn id="18" fill="hold">
                      <p:stCondLst>
                        <p:cond delay="indefinite"/>
                      </p:stCondLst>
                      <p:childTnLst>
                        <p:par>
                          <p:cTn id="19" fill="hold">
                            <p:stCondLst>
                              <p:cond delay="0"/>
                            </p:stCondLst>
                            <p:childTnLst>
                              <p:par>
                                <p:cTn id="20" presetID="26" presetClass="emph" presetSubtype="0" fill="hold" nodeType="clickEffect">
                                  <p:stCondLst>
                                    <p:cond delay="0"/>
                                  </p:stCondLst>
                                  <p:childTnLst>
                                    <p:animEffect transition="out" filter="fade">
                                      <p:cBhvr>
                                        <p:cTn id="21" dur="500" tmFilter="0, 0; .2, .5; .8, .5; 1, 0"/>
                                        <p:tgtEl>
                                          <p:spTgt spid="73"/>
                                        </p:tgtEl>
                                      </p:cBhvr>
                                    </p:animEffect>
                                    <p:animScale>
                                      <p:cBhvr>
                                        <p:cTn id="22" dur="250" autoRev="1" fill="hold"/>
                                        <p:tgtEl>
                                          <p:spTgt spid="73"/>
                                        </p:tgtEl>
                                      </p:cBhvr>
                                      <p:by x="105000" y="105000"/>
                                    </p:animScale>
                                  </p:childTnLst>
                                </p:cTn>
                              </p:par>
                            </p:childTnLst>
                          </p:cTn>
                        </p:par>
                      </p:childTnLst>
                    </p:cTn>
                  </p:par>
                  <p:par>
                    <p:cTn id="23" fill="hold">
                      <p:stCondLst>
                        <p:cond delay="indefinite"/>
                      </p:stCondLst>
                      <p:childTnLst>
                        <p:par>
                          <p:cTn id="24" fill="hold">
                            <p:stCondLst>
                              <p:cond delay="0"/>
                            </p:stCondLst>
                            <p:childTnLst>
                              <p:par>
                                <p:cTn id="25" presetID="26" presetClass="emph" presetSubtype="0" fill="hold" nodeType="clickEffect">
                                  <p:stCondLst>
                                    <p:cond delay="0"/>
                                  </p:stCondLst>
                                  <p:childTnLst>
                                    <p:animEffect transition="out" filter="fade">
                                      <p:cBhvr>
                                        <p:cTn id="26" dur="500" tmFilter="0, 0; .2, .5; .8, .5; 1, 0"/>
                                        <p:tgtEl>
                                          <p:spTgt spid="80"/>
                                        </p:tgtEl>
                                      </p:cBhvr>
                                    </p:animEffect>
                                    <p:animScale>
                                      <p:cBhvr>
                                        <p:cTn id="27" dur="250" autoRev="1" fill="hold"/>
                                        <p:tgtEl>
                                          <p:spTgt spid="80"/>
                                        </p:tgtEl>
                                      </p:cBhvr>
                                      <p:by x="105000" y="105000"/>
                                    </p:animScale>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12"/>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14"/>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157"/>
                                        </p:tgtEl>
                                        <p:attrNameLst>
                                          <p:attrName>style.visibility</p:attrName>
                                        </p:attrNameLst>
                                      </p:cBhvr>
                                      <p:to>
                                        <p:strVal val="visible"/>
                                      </p:to>
                                    </p:set>
                                  </p:childTnLst>
                                </p:cTn>
                              </p:par>
                              <p:par>
                                <p:cTn id="38" presetID="1" presetClass="entr" presetSubtype="0" fill="hold" grpId="0" nodeType="withEffect">
                                  <p:stCondLst>
                                    <p:cond delay="0"/>
                                  </p:stCondLst>
                                  <p:childTnLst>
                                    <p:set>
                                      <p:cBhvr>
                                        <p:cTn id="39" dur="1" fill="hold">
                                          <p:stCondLst>
                                            <p:cond delay="0"/>
                                          </p:stCondLst>
                                        </p:cTn>
                                        <p:tgtEl>
                                          <p:spTgt spid="164"/>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1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6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7AAB2E-2C9D-C939-D2D8-FE0836433B71}"/>
              </a:ext>
            </a:extLst>
          </p:cNvPr>
          <p:cNvSpPr>
            <a:spLocks noGrp="1"/>
          </p:cNvSpPr>
          <p:nvPr>
            <p:ph type="title"/>
          </p:nvPr>
        </p:nvSpPr>
        <p:spPr>
          <a:xfrm>
            <a:off x="299128" y="184674"/>
            <a:ext cx="11593743" cy="1325563"/>
          </a:xfrm>
        </p:spPr>
        <p:txBody>
          <a:bodyPr>
            <a:normAutofit/>
          </a:bodyPr>
          <a:lstStyle/>
          <a:p>
            <a:r>
              <a:rPr lang="en-US" sz="3600" dirty="0"/>
              <a:t>LC-MS/MS is a Lossless Single Molecule Compression Method</a:t>
            </a:r>
          </a:p>
        </p:txBody>
      </p:sp>
      <p:pic>
        <p:nvPicPr>
          <p:cNvPr id="3" name="Picture 2">
            <a:extLst>
              <a:ext uri="{FF2B5EF4-FFF2-40B4-BE49-F238E27FC236}">
                <a16:creationId xmlns:a16="http://schemas.microsoft.com/office/drawing/2014/main" id="{30200DAD-1813-588E-48D7-B8767774EC01}"/>
              </a:ext>
            </a:extLst>
          </p:cNvPr>
          <p:cNvPicPr>
            <a:picLocks noChangeAspect="1"/>
          </p:cNvPicPr>
          <p:nvPr/>
        </p:nvPicPr>
        <p:blipFill>
          <a:blip r:embed="rId3"/>
          <a:stretch>
            <a:fillRect/>
          </a:stretch>
        </p:blipFill>
        <p:spPr>
          <a:xfrm>
            <a:off x="916999" y="1514729"/>
            <a:ext cx="10101971" cy="4348599"/>
          </a:xfrm>
          <a:prstGeom prst="rect">
            <a:avLst/>
          </a:prstGeom>
        </p:spPr>
      </p:pic>
      <p:grpSp>
        <p:nvGrpSpPr>
          <p:cNvPr id="48" name="Group 47">
            <a:extLst>
              <a:ext uri="{FF2B5EF4-FFF2-40B4-BE49-F238E27FC236}">
                <a16:creationId xmlns:a16="http://schemas.microsoft.com/office/drawing/2014/main" id="{EF0B0AF1-4A7D-A577-85BD-CED86D3A9B66}"/>
              </a:ext>
            </a:extLst>
          </p:cNvPr>
          <p:cNvGrpSpPr>
            <a:grpSpLocks noChangeAspect="1"/>
          </p:cNvGrpSpPr>
          <p:nvPr/>
        </p:nvGrpSpPr>
        <p:grpSpPr>
          <a:xfrm flipH="1">
            <a:off x="9039340" y="3326209"/>
            <a:ext cx="398348" cy="725638"/>
            <a:chOff x="810491" y="1433949"/>
            <a:chExt cx="768927" cy="1357742"/>
          </a:xfrm>
        </p:grpSpPr>
        <p:sp>
          <p:nvSpPr>
            <p:cNvPr id="49" name="Oval 48">
              <a:extLst>
                <a:ext uri="{FF2B5EF4-FFF2-40B4-BE49-F238E27FC236}">
                  <a16:creationId xmlns:a16="http://schemas.microsoft.com/office/drawing/2014/main" id="{A49841CD-3BC2-A980-24B5-9E31301AF077}"/>
                </a:ext>
              </a:extLst>
            </p:cNvPr>
            <p:cNvSpPr/>
            <p:nvPr/>
          </p:nvSpPr>
          <p:spPr>
            <a:xfrm>
              <a:off x="1046018" y="2528455"/>
              <a:ext cx="277091" cy="263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sp>
          <p:nvSpPr>
            <p:cNvPr id="50" name="Oval 49">
              <a:extLst>
                <a:ext uri="{FF2B5EF4-FFF2-40B4-BE49-F238E27FC236}">
                  <a16:creationId xmlns:a16="http://schemas.microsoft.com/office/drawing/2014/main" id="{E0E915A1-DCE4-3E94-CBC9-7E745FAA900E}"/>
                </a:ext>
              </a:extLst>
            </p:cNvPr>
            <p:cNvSpPr/>
            <p:nvPr/>
          </p:nvSpPr>
          <p:spPr>
            <a:xfrm>
              <a:off x="1046017" y="2265219"/>
              <a:ext cx="277091" cy="263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sp>
          <p:nvSpPr>
            <p:cNvPr id="51" name="Oval 50">
              <a:extLst>
                <a:ext uri="{FF2B5EF4-FFF2-40B4-BE49-F238E27FC236}">
                  <a16:creationId xmlns:a16="http://schemas.microsoft.com/office/drawing/2014/main" id="{0A12DF56-106A-2D9F-A3B9-0A56E292551F}"/>
                </a:ext>
              </a:extLst>
            </p:cNvPr>
            <p:cNvSpPr/>
            <p:nvPr/>
          </p:nvSpPr>
          <p:spPr>
            <a:xfrm>
              <a:off x="1046016" y="1988129"/>
              <a:ext cx="277091" cy="263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sp>
          <p:nvSpPr>
            <p:cNvPr id="52" name="Oval 51">
              <a:extLst>
                <a:ext uri="{FF2B5EF4-FFF2-40B4-BE49-F238E27FC236}">
                  <a16:creationId xmlns:a16="http://schemas.microsoft.com/office/drawing/2014/main" id="{4F816F6F-DB8D-16A4-EA5C-641BDCC09681}"/>
                </a:ext>
              </a:extLst>
            </p:cNvPr>
            <p:cNvSpPr/>
            <p:nvPr/>
          </p:nvSpPr>
          <p:spPr>
            <a:xfrm>
              <a:off x="1046015" y="1711039"/>
              <a:ext cx="277091" cy="263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sp>
          <p:nvSpPr>
            <p:cNvPr id="53" name="Oval 52">
              <a:extLst>
                <a:ext uri="{FF2B5EF4-FFF2-40B4-BE49-F238E27FC236}">
                  <a16:creationId xmlns:a16="http://schemas.microsoft.com/office/drawing/2014/main" id="{13784D58-7244-7E21-BAC4-5B4A5BE772FE}"/>
                </a:ext>
              </a:extLst>
            </p:cNvPr>
            <p:cNvSpPr/>
            <p:nvPr/>
          </p:nvSpPr>
          <p:spPr>
            <a:xfrm>
              <a:off x="1046014" y="1433949"/>
              <a:ext cx="277091" cy="263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cxnSp>
          <p:nvCxnSpPr>
            <p:cNvPr id="54" name="Straight Connector 53">
              <a:extLst>
                <a:ext uri="{FF2B5EF4-FFF2-40B4-BE49-F238E27FC236}">
                  <a16:creationId xmlns:a16="http://schemas.microsoft.com/office/drawing/2014/main" id="{E645B4BF-951C-9D5B-E168-4788D1719E46}"/>
                </a:ext>
              </a:extLst>
            </p:cNvPr>
            <p:cNvCxnSpPr/>
            <p:nvPr/>
          </p:nvCxnSpPr>
          <p:spPr>
            <a:xfrm>
              <a:off x="810491" y="2791691"/>
              <a:ext cx="76892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55" name="TextBox 54">
            <a:extLst>
              <a:ext uri="{FF2B5EF4-FFF2-40B4-BE49-F238E27FC236}">
                <a16:creationId xmlns:a16="http://schemas.microsoft.com/office/drawing/2014/main" id="{410D96B1-1AB7-EE47-5D86-EBCD773D61F8}"/>
              </a:ext>
            </a:extLst>
          </p:cNvPr>
          <p:cNvSpPr txBox="1"/>
          <p:nvPr/>
        </p:nvSpPr>
        <p:spPr>
          <a:xfrm>
            <a:off x="9536917" y="3474298"/>
            <a:ext cx="473206"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x8</a:t>
            </a:r>
          </a:p>
        </p:txBody>
      </p:sp>
      <p:grpSp>
        <p:nvGrpSpPr>
          <p:cNvPr id="114" name="Group 113">
            <a:extLst>
              <a:ext uri="{FF2B5EF4-FFF2-40B4-BE49-F238E27FC236}">
                <a16:creationId xmlns:a16="http://schemas.microsoft.com/office/drawing/2014/main" id="{B074D076-363B-7462-FE14-6592F4F205DB}"/>
              </a:ext>
            </a:extLst>
          </p:cNvPr>
          <p:cNvGrpSpPr/>
          <p:nvPr/>
        </p:nvGrpSpPr>
        <p:grpSpPr>
          <a:xfrm>
            <a:off x="251471" y="2840292"/>
            <a:ext cx="4288539" cy="1236713"/>
            <a:chOff x="251471" y="2840292"/>
            <a:chExt cx="4288539" cy="1236713"/>
          </a:xfrm>
        </p:grpSpPr>
        <p:sp>
          <p:nvSpPr>
            <p:cNvPr id="40" name="TextBox 39">
              <a:extLst>
                <a:ext uri="{FF2B5EF4-FFF2-40B4-BE49-F238E27FC236}">
                  <a16:creationId xmlns:a16="http://schemas.microsoft.com/office/drawing/2014/main" id="{DD1C0CCB-4552-A190-B084-A605B49FE32A}"/>
                </a:ext>
              </a:extLst>
            </p:cNvPr>
            <p:cNvSpPr txBox="1"/>
            <p:nvPr/>
          </p:nvSpPr>
          <p:spPr>
            <a:xfrm>
              <a:off x="1064685" y="2840292"/>
              <a:ext cx="2832057"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Single Molecule Counting</a:t>
              </a:r>
            </a:p>
          </p:txBody>
        </p:sp>
        <p:grpSp>
          <p:nvGrpSpPr>
            <p:cNvPr id="56" name="Group 55">
              <a:extLst>
                <a:ext uri="{FF2B5EF4-FFF2-40B4-BE49-F238E27FC236}">
                  <a16:creationId xmlns:a16="http://schemas.microsoft.com/office/drawing/2014/main" id="{293310B2-65B8-2750-1895-AB4BB3921705}"/>
                </a:ext>
              </a:extLst>
            </p:cNvPr>
            <p:cNvGrpSpPr>
              <a:grpSpLocks noChangeAspect="1"/>
            </p:cNvGrpSpPr>
            <p:nvPr/>
          </p:nvGrpSpPr>
          <p:grpSpPr>
            <a:xfrm flipH="1">
              <a:off x="251471" y="3351367"/>
              <a:ext cx="398348" cy="725638"/>
              <a:chOff x="810491" y="1433949"/>
              <a:chExt cx="768927" cy="1357742"/>
            </a:xfrm>
          </p:grpSpPr>
          <p:sp>
            <p:nvSpPr>
              <p:cNvPr id="57" name="Oval 56">
                <a:extLst>
                  <a:ext uri="{FF2B5EF4-FFF2-40B4-BE49-F238E27FC236}">
                    <a16:creationId xmlns:a16="http://schemas.microsoft.com/office/drawing/2014/main" id="{233E18B8-D774-F918-2907-63A6BA666553}"/>
                  </a:ext>
                </a:extLst>
              </p:cNvPr>
              <p:cNvSpPr/>
              <p:nvPr/>
            </p:nvSpPr>
            <p:spPr>
              <a:xfrm>
                <a:off x="1046018" y="2528455"/>
                <a:ext cx="277091" cy="263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sp>
            <p:nvSpPr>
              <p:cNvPr id="58" name="Oval 57">
                <a:extLst>
                  <a:ext uri="{FF2B5EF4-FFF2-40B4-BE49-F238E27FC236}">
                    <a16:creationId xmlns:a16="http://schemas.microsoft.com/office/drawing/2014/main" id="{6EDF9788-6DA3-D556-DA50-7E448E72213F}"/>
                  </a:ext>
                </a:extLst>
              </p:cNvPr>
              <p:cNvSpPr/>
              <p:nvPr/>
            </p:nvSpPr>
            <p:spPr>
              <a:xfrm>
                <a:off x="1046017" y="2265219"/>
                <a:ext cx="277091" cy="263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sp>
            <p:nvSpPr>
              <p:cNvPr id="59" name="Oval 58">
                <a:extLst>
                  <a:ext uri="{FF2B5EF4-FFF2-40B4-BE49-F238E27FC236}">
                    <a16:creationId xmlns:a16="http://schemas.microsoft.com/office/drawing/2014/main" id="{4CDE1F57-901D-58A3-2EEA-3AAB5ADB5160}"/>
                  </a:ext>
                </a:extLst>
              </p:cNvPr>
              <p:cNvSpPr/>
              <p:nvPr/>
            </p:nvSpPr>
            <p:spPr>
              <a:xfrm>
                <a:off x="1046016" y="1988129"/>
                <a:ext cx="277091" cy="263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sp>
            <p:nvSpPr>
              <p:cNvPr id="60" name="Oval 59">
                <a:extLst>
                  <a:ext uri="{FF2B5EF4-FFF2-40B4-BE49-F238E27FC236}">
                    <a16:creationId xmlns:a16="http://schemas.microsoft.com/office/drawing/2014/main" id="{F743029C-8025-2644-5E81-939A7A9CC270}"/>
                  </a:ext>
                </a:extLst>
              </p:cNvPr>
              <p:cNvSpPr/>
              <p:nvPr/>
            </p:nvSpPr>
            <p:spPr>
              <a:xfrm>
                <a:off x="1046015" y="1711039"/>
                <a:ext cx="277091" cy="263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sp>
            <p:nvSpPr>
              <p:cNvPr id="61" name="Oval 60">
                <a:extLst>
                  <a:ext uri="{FF2B5EF4-FFF2-40B4-BE49-F238E27FC236}">
                    <a16:creationId xmlns:a16="http://schemas.microsoft.com/office/drawing/2014/main" id="{90AF8AF5-9D8E-7B93-2AD7-43BCD1513C1B}"/>
                  </a:ext>
                </a:extLst>
              </p:cNvPr>
              <p:cNvSpPr/>
              <p:nvPr/>
            </p:nvSpPr>
            <p:spPr>
              <a:xfrm>
                <a:off x="1046014" y="1433949"/>
                <a:ext cx="277091" cy="263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cxnSp>
            <p:nvCxnSpPr>
              <p:cNvPr id="62" name="Straight Connector 61">
                <a:extLst>
                  <a:ext uri="{FF2B5EF4-FFF2-40B4-BE49-F238E27FC236}">
                    <a16:creationId xmlns:a16="http://schemas.microsoft.com/office/drawing/2014/main" id="{F4B28DCC-055B-2395-168E-0E5EAB2452C3}"/>
                  </a:ext>
                </a:extLst>
              </p:cNvPr>
              <p:cNvCxnSpPr/>
              <p:nvPr/>
            </p:nvCxnSpPr>
            <p:spPr>
              <a:xfrm>
                <a:off x="810491" y="2791691"/>
                <a:ext cx="76892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63" name="Group 62">
              <a:extLst>
                <a:ext uri="{FF2B5EF4-FFF2-40B4-BE49-F238E27FC236}">
                  <a16:creationId xmlns:a16="http://schemas.microsoft.com/office/drawing/2014/main" id="{F05A1F2C-4A82-6B63-7852-52D33B9A3B71}"/>
                </a:ext>
              </a:extLst>
            </p:cNvPr>
            <p:cNvGrpSpPr>
              <a:grpSpLocks noChangeAspect="1"/>
            </p:cNvGrpSpPr>
            <p:nvPr/>
          </p:nvGrpSpPr>
          <p:grpSpPr>
            <a:xfrm flipH="1">
              <a:off x="807213" y="3351367"/>
              <a:ext cx="398348" cy="725638"/>
              <a:chOff x="810491" y="1433949"/>
              <a:chExt cx="768927" cy="1357742"/>
            </a:xfrm>
          </p:grpSpPr>
          <p:sp>
            <p:nvSpPr>
              <p:cNvPr id="64" name="Oval 63">
                <a:extLst>
                  <a:ext uri="{FF2B5EF4-FFF2-40B4-BE49-F238E27FC236}">
                    <a16:creationId xmlns:a16="http://schemas.microsoft.com/office/drawing/2014/main" id="{E968F376-8E5A-A4D0-5DB1-C26EC9CE50C9}"/>
                  </a:ext>
                </a:extLst>
              </p:cNvPr>
              <p:cNvSpPr/>
              <p:nvPr/>
            </p:nvSpPr>
            <p:spPr>
              <a:xfrm>
                <a:off x="1046018" y="2528455"/>
                <a:ext cx="277091" cy="263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sp>
            <p:nvSpPr>
              <p:cNvPr id="65" name="Oval 64">
                <a:extLst>
                  <a:ext uri="{FF2B5EF4-FFF2-40B4-BE49-F238E27FC236}">
                    <a16:creationId xmlns:a16="http://schemas.microsoft.com/office/drawing/2014/main" id="{1A818CEA-18B0-D679-301A-3407DACC778D}"/>
                  </a:ext>
                </a:extLst>
              </p:cNvPr>
              <p:cNvSpPr/>
              <p:nvPr/>
            </p:nvSpPr>
            <p:spPr>
              <a:xfrm>
                <a:off x="1046017" y="2265219"/>
                <a:ext cx="277091" cy="263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sp>
            <p:nvSpPr>
              <p:cNvPr id="66" name="Oval 65">
                <a:extLst>
                  <a:ext uri="{FF2B5EF4-FFF2-40B4-BE49-F238E27FC236}">
                    <a16:creationId xmlns:a16="http://schemas.microsoft.com/office/drawing/2014/main" id="{B94563D6-3513-87B8-7378-8033A05381C9}"/>
                  </a:ext>
                </a:extLst>
              </p:cNvPr>
              <p:cNvSpPr/>
              <p:nvPr/>
            </p:nvSpPr>
            <p:spPr>
              <a:xfrm>
                <a:off x="1046016" y="1988129"/>
                <a:ext cx="277091" cy="263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sp>
            <p:nvSpPr>
              <p:cNvPr id="67" name="Oval 66">
                <a:extLst>
                  <a:ext uri="{FF2B5EF4-FFF2-40B4-BE49-F238E27FC236}">
                    <a16:creationId xmlns:a16="http://schemas.microsoft.com/office/drawing/2014/main" id="{7710883D-7912-819A-7AE3-F3EB4F190B1B}"/>
                  </a:ext>
                </a:extLst>
              </p:cNvPr>
              <p:cNvSpPr/>
              <p:nvPr/>
            </p:nvSpPr>
            <p:spPr>
              <a:xfrm>
                <a:off x="1046015" y="1711039"/>
                <a:ext cx="277091" cy="263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sp>
            <p:nvSpPr>
              <p:cNvPr id="68" name="Oval 67">
                <a:extLst>
                  <a:ext uri="{FF2B5EF4-FFF2-40B4-BE49-F238E27FC236}">
                    <a16:creationId xmlns:a16="http://schemas.microsoft.com/office/drawing/2014/main" id="{64A524AC-0199-C733-57AD-57EF25325070}"/>
                  </a:ext>
                </a:extLst>
              </p:cNvPr>
              <p:cNvSpPr/>
              <p:nvPr/>
            </p:nvSpPr>
            <p:spPr>
              <a:xfrm>
                <a:off x="1046014" y="1433949"/>
                <a:ext cx="277091" cy="263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cxnSp>
            <p:nvCxnSpPr>
              <p:cNvPr id="69" name="Straight Connector 68">
                <a:extLst>
                  <a:ext uri="{FF2B5EF4-FFF2-40B4-BE49-F238E27FC236}">
                    <a16:creationId xmlns:a16="http://schemas.microsoft.com/office/drawing/2014/main" id="{C7DE72F7-BDF2-2E78-A013-B0C73F8A4577}"/>
                  </a:ext>
                </a:extLst>
              </p:cNvPr>
              <p:cNvCxnSpPr/>
              <p:nvPr/>
            </p:nvCxnSpPr>
            <p:spPr>
              <a:xfrm>
                <a:off x="810491" y="2791691"/>
                <a:ext cx="76892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70" name="Group 69">
              <a:extLst>
                <a:ext uri="{FF2B5EF4-FFF2-40B4-BE49-F238E27FC236}">
                  <a16:creationId xmlns:a16="http://schemas.microsoft.com/office/drawing/2014/main" id="{405A388C-48B2-24A9-8E11-7728B61601F7}"/>
                </a:ext>
              </a:extLst>
            </p:cNvPr>
            <p:cNvGrpSpPr>
              <a:grpSpLocks noChangeAspect="1"/>
            </p:cNvGrpSpPr>
            <p:nvPr/>
          </p:nvGrpSpPr>
          <p:grpSpPr>
            <a:xfrm flipH="1">
              <a:off x="1362955" y="3351367"/>
              <a:ext cx="398348" cy="725638"/>
              <a:chOff x="810491" y="1433949"/>
              <a:chExt cx="768927" cy="1357742"/>
            </a:xfrm>
          </p:grpSpPr>
          <p:sp>
            <p:nvSpPr>
              <p:cNvPr id="71" name="Oval 70">
                <a:extLst>
                  <a:ext uri="{FF2B5EF4-FFF2-40B4-BE49-F238E27FC236}">
                    <a16:creationId xmlns:a16="http://schemas.microsoft.com/office/drawing/2014/main" id="{CFE60BBC-93D8-354B-8249-52A04F7F740B}"/>
                  </a:ext>
                </a:extLst>
              </p:cNvPr>
              <p:cNvSpPr/>
              <p:nvPr/>
            </p:nvSpPr>
            <p:spPr>
              <a:xfrm>
                <a:off x="1046018" y="2528455"/>
                <a:ext cx="277091" cy="263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sp>
            <p:nvSpPr>
              <p:cNvPr id="72" name="Oval 71">
                <a:extLst>
                  <a:ext uri="{FF2B5EF4-FFF2-40B4-BE49-F238E27FC236}">
                    <a16:creationId xmlns:a16="http://schemas.microsoft.com/office/drawing/2014/main" id="{0DA2E32D-3F56-56BC-2946-3D87ECCC25A3}"/>
                  </a:ext>
                </a:extLst>
              </p:cNvPr>
              <p:cNvSpPr/>
              <p:nvPr/>
            </p:nvSpPr>
            <p:spPr>
              <a:xfrm>
                <a:off x="1046017" y="2265219"/>
                <a:ext cx="277091" cy="263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sp>
            <p:nvSpPr>
              <p:cNvPr id="73" name="Oval 72">
                <a:extLst>
                  <a:ext uri="{FF2B5EF4-FFF2-40B4-BE49-F238E27FC236}">
                    <a16:creationId xmlns:a16="http://schemas.microsoft.com/office/drawing/2014/main" id="{391C5DD7-80D7-E7BA-BFC1-4A7EEDA8B088}"/>
                  </a:ext>
                </a:extLst>
              </p:cNvPr>
              <p:cNvSpPr/>
              <p:nvPr/>
            </p:nvSpPr>
            <p:spPr>
              <a:xfrm>
                <a:off x="1046016" y="1988129"/>
                <a:ext cx="277091" cy="263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sp>
            <p:nvSpPr>
              <p:cNvPr id="74" name="Oval 73">
                <a:extLst>
                  <a:ext uri="{FF2B5EF4-FFF2-40B4-BE49-F238E27FC236}">
                    <a16:creationId xmlns:a16="http://schemas.microsoft.com/office/drawing/2014/main" id="{539E9178-922E-ED93-0F48-19328072FE06}"/>
                  </a:ext>
                </a:extLst>
              </p:cNvPr>
              <p:cNvSpPr/>
              <p:nvPr/>
            </p:nvSpPr>
            <p:spPr>
              <a:xfrm>
                <a:off x="1046015" y="1711039"/>
                <a:ext cx="277091" cy="263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sp>
            <p:nvSpPr>
              <p:cNvPr id="75" name="Oval 74">
                <a:extLst>
                  <a:ext uri="{FF2B5EF4-FFF2-40B4-BE49-F238E27FC236}">
                    <a16:creationId xmlns:a16="http://schemas.microsoft.com/office/drawing/2014/main" id="{BFA222C0-43F6-2D2D-2913-3E73FC0338CD}"/>
                  </a:ext>
                </a:extLst>
              </p:cNvPr>
              <p:cNvSpPr/>
              <p:nvPr/>
            </p:nvSpPr>
            <p:spPr>
              <a:xfrm>
                <a:off x="1046014" y="1433949"/>
                <a:ext cx="277091" cy="263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cxnSp>
            <p:nvCxnSpPr>
              <p:cNvPr id="76" name="Straight Connector 75">
                <a:extLst>
                  <a:ext uri="{FF2B5EF4-FFF2-40B4-BE49-F238E27FC236}">
                    <a16:creationId xmlns:a16="http://schemas.microsoft.com/office/drawing/2014/main" id="{1D8CBE81-1351-DD47-3A1F-6F28BBA76656}"/>
                  </a:ext>
                </a:extLst>
              </p:cNvPr>
              <p:cNvCxnSpPr/>
              <p:nvPr/>
            </p:nvCxnSpPr>
            <p:spPr>
              <a:xfrm>
                <a:off x="810491" y="2791691"/>
                <a:ext cx="76892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77" name="Group 76">
              <a:extLst>
                <a:ext uri="{FF2B5EF4-FFF2-40B4-BE49-F238E27FC236}">
                  <a16:creationId xmlns:a16="http://schemas.microsoft.com/office/drawing/2014/main" id="{D0913C1E-BD94-B8EB-2046-D58C44935197}"/>
                </a:ext>
              </a:extLst>
            </p:cNvPr>
            <p:cNvGrpSpPr>
              <a:grpSpLocks noChangeAspect="1"/>
            </p:cNvGrpSpPr>
            <p:nvPr/>
          </p:nvGrpSpPr>
          <p:grpSpPr>
            <a:xfrm flipH="1">
              <a:off x="1918697" y="3351367"/>
              <a:ext cx="398348" cy="725638"/>
              <a:chOff x="810491" y="1433949"/>
              <a:chExt cx="768927" cy="1357742"/>
            </a:xfrm>
          </p:grpSpPr>
          <p:sp>
            <p:nvSpPr>
              <p:cNvPr id="78" name="Oval 77">
                <a:extLst>
                  <a:ext uri="{FF2B5EF4-FFF2-40B4-BE49-F238E27FC236}">
                    <a16:creationId xmlns:a16="http://schemas.microsoft.com/office/drawing/2014/main" id="{A18DF745-B4FE-99C8-BED7-8B9A47E32D1B}"/>
                  </a:ext>
                </a:extLst>
              </p:cNvPr>
              <p:cNvSpPr/>
              <p:nvPr/>
            </p:nvSpPr>
            <p:spPr>
              <a:xfrm>
                <a:off x="1046018" y="2528455"/>
                <a:ext cx="277091" cy="263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sp>
            <p:nvSpPr>
              <p:cNvPr id="79" name="Oval 78">
                <a:extLst>
                  <a:ext uri="{FF2B5EF4-FFF2-40B4-BE49-F238E27FC236}">
                    <a16:creationId xmlns:a16="http://schemas.microsoft.com/office/drawing/2014/main" id="{4C1BA32F-189D-80F3-F40A-7100F166C00B}"/>
                  </a:ext>
                </a:extLst>
              </p:cNvPr>
              <p:cNvSpPr/>
              <p:nvPr/>
            </p:nvSpPr>
            <p:spPr>
              <a:xfrm>
                <a:off x="1046017" y="2265219"/>
                <a:ext cx="277091" cy="263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sp>
            <p:nvSpPr>
              <p:cNvPr id="80" name="Oval 79">
                <a:extLst>
                  <a:ext uri="{FF2B5EF4-FFF2-40B4-BE49-F238E27FC236}">
                    <a16:creationId xmlns:a16="http://schemas.microsoft.com/office/drawing/2014/main" id="{C941D76E-CC3F-0132-940D-FA05970AEDD6}"/>
                  </a:ext>
                </a:extLst>
              </p:cNvPr>
              <p:cNvSpPr/>
              <p:nvPr/>
            </p:nvSpPr>
            <p:spPr>
              <a:xfrm>
                <a:off x="1046016" y="1988129"/>
                <a:ext cx="277091" cy="263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sp>
            <p:nvSpPr>
              <p:cNvPr id="81" name="Oval 80">
                <a:extLst>
                  <a:ext uri="{FF2B5EF4-FFF2-40B4-BE49-F238E27FC236}">
                    <a16:creationId xmlns:a16="http://schemas.microsoft.com/office/drawing/2014/main" id="{A98DB36D-DF78-D498-750E-A249358EB201}"/>
                  </a:ext>
                </a:extLst>
              </p:cNvPr>
              <p:cNvSpPr/>
              <p:nvPr/>
            </p:nvSpPr>
            <p:spPr>
              <a:xfrm>
                <a:off x="1046015" y="1711039"/>
                <a:ext cx="277091" cy="263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sp>
            <p:nvSpPr>
              <p:cNvPr id="82" name="Oval 81">
                <a:extLst>
                  <a:ext uri="{FF2B5EF4-FFF2-40B4-BE49-F238E27FC236}">
                    <a16:creationId xmlns:a16="http://schemas.microsoft.com/office/drawing/2014/main" id="{A0051602-DC60-56A5-55FE-F4A81F82BE5D}"/>
                  </a:ext>
                </a:extLst>
              </p:cNvPr>
              <p:cNvSpPr/>
              <p:nvPr/>
            </p:nvSpPr>
            <p:spPr>
              <a:xfrm>
                <a:off x="1046014" y="1433949"/>
                <a:ext cx="277091" cy="263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cxnSp>
            <p:nvCxnSpPr>
              <p:cNvPr id="83" name="Straight Connector 82">
                <a:extLst>
                  <a:ext uri="{FF2B5EF4-FFF2-40B4-BE49-F238E27FC236}">
                    <a16:creationId xmlns:a16="http://schemas.microsoft.com/office/drawing/2014/main" id="{63204520-E998-A161-E360-3D8EABB16806}"/>
                  </a:ext>
                </a:extLst>
              </p:cNvPr>
              <p:cNvCxnSpPr/>
              <p:nvPr/>
            </p:nvCxnSpPr>
            <p:spPr>
              <a:xfrm>
                <a:off x="810491" y="2791691"/>
                <a:ext cx="76892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84" name="Group 83">
              <a:extLst>
                <a:ext uri="{FF2B5EF4-FFF2-40B4-BE49-F238E27FC236}">
                  <a16:creationId xmlns:a16="http://schemas.microsoft.com/office/drawing/2014/main" id="{20104600-3056-4AF5-4071-CB5942C1A1BD}"/>
                </a:ext>
              </a:extLst>
            </p:cNvPr>
            <p:cNvGrpSpPr>
              <a:grpSpLocks noChangeAspect="1"/>
            </p:cNvGrpSpPr>
            <p:nvPr/>
          </p:nvGrpSpPr>
          <p:grpSpPr>
            <a:xfrm flipH="1">
              <a:off x="2474439" y="3351367"/>
              <a:ext cx="398348" cy="725638"/>
              <a:chOff x="810491" y="1433949"/>
              <a:chExt cx="768927" cy="1357742"/>
            </a:xfrm>
          </p:grpSpPr>
          <p:sp>
            <p:nvSpPr>
              <p:cNvPr id="85" name="Oval 84">
                <a:extLst>
                  <a:ext uri="{FF2B5EF4-FFF2-40B4-BE49-F238E27FC236}">
                    <a16:creationId xmlns:a16="http://schemas.microsoft.com/office/drawing/2014/main" id="{40016CE1-ED57-C88A-F4AE-E41C26439743}"/>
                  </a:ext>
                </a:extLst>
              </p:cNvPr>
              <p:cNvSpPr/>
              <p:nvPr/>
            </p:nvSpPr>
            <p:spPr>
              <a:xfrm>
                <a:off x="1046018" y="2528455"/>
                <a:ext cx="277091" cy="263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sp>
            <p:nvSpPr>
              <p:cNvPr id="86" name="Oval 85">
                <a:extLst>
                  <a:ext uri="{FF2B5EF4-FFF2-40B4-BE49-F238E27FC236}">
                    <a16:creationId xmlns:a16="http://schemas.microsoft.com/office/drawing/2014/main" id="{3676D780-A7C0-6D5C-BFAD-460AEDB85B71}"/>
                  </a:ext>
                </a:extLst>
              </p:cNvPr>
              <p:cNvSpPr/>
              <p:nvPr/>
            </p:nvSpPr>
            <p:spPr>
              <a:xfrm>
                <a:off x="1046017" y="2265219"/>
                <a:ext cx="277091" cy="263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sp>
            <p:nvSpPr>
              <p:cNvPr id="87" name="Oval 86">
                <a:extLst>
                  <a:ext uri="{FF2B5EF4-FFF2-40B4-BE49-F238E27FC236}">
                    <a16:creationId xmlns:a16="http://schemas.microsoft.com/office/drawing/2014/main" id="{FD8D20E4-8BDB-030D-568F-C74B1CD346AE}"/>
                  </a:ext>
                </a:extLst>
              </p:cNvPr>
              <p:cNvSpPr/>
              <p:nvPr/>
            </p:nvSpPr>
            <p:spPr>
              <a:xfrm>
                <a:off x="1046016" y="1988129"/>
                <a:ext cx="277091" cy="263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sp>
            <p:nvSpPr>
              <p:cNvPr id="88" name="Oval 87">
                <a:extLst>
                  <a:ext uri="{FF2B5EF4-FFF2-40B4-BE49-F238E27FC236}">
                    <a16:creationId xmlns:a16="http://schemas.microsoft.com/office/drawing/2014/main" id="{5CDD9AAD-8144-8AA6-17BD-2F897B4B6D77}"/>
                  </a:ext>
                </a:extLst>
              </p:cNvPr>
              <p:cNvSpPr/>
              <p:nvPr/>
            </p:nvSpPr>
            <p:spPr>
              <a:xfrm>
                <a:off x="1046015" y="1711039"/>
                <a:ext cx="277091" cy="263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sp>
            <p:nvSpPr>
              <p:cNvPr id="89" name="Oval 88">
                <a:extLst>
                  <a:ext uri="{FF2B5EF4-FFF2-40B4-BE49-F238E27FC236}">
                    <a16:creationId xmlns:a16="http://schemas.microsoft.com/office/drawing/2014/main" id="{7BD09FEA-9D1E-B2C5-3D67-440C0014D7F3}"/>
                  </a:ext>
                </a:extLst>
              </p:cNvPr>
              <p:cNvSpPr/>
              <p:nvPr/>
            </p:nvSpPr>
            <p:spPr>
              <a:xfrm>
                <a:off x="1046014" y="1433949"/>
                <a:ext cx="277091" cy="263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cxnSp>
            <p:nvCxnSpPr>
              <p:cNvPr id="90" name="Straight Connector 89">
                <a:extLst>
                  <a:ext uri="{FF2B5EF4-FFF2-40B4-BE49-F238E27FC236}">
                    <a16:creationId xmlns:a16="http://schemas.microsoft.com/office/drawing/2014/main" id="{21042A4B-5470-7DC7-2733-AE8B20867E0D}"/>
                  </a:ext>
                </a:extLst>
              </p:cNvPr>
              <p:cNvCxnSpPr/>
              <p:nvPr/>
            </p:nvCxnSpPr>
            <p:spPr>
              <a:xfrm>
                <a:off x="810491" y="2791691"/>
                <a:ext cx="76892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91" name="Group 90">
              <a:extLst>
                <a:ext uri="{FF2B5EF4-FFF2-40B4-BE49-F238E27FC236}">
                  <a16:creationId xmlns:a16="http://schemas.microsoft.com/office/drawing/2014/main" id="{C44035EC-554F-99E8-70DE-57E10D998986}"/>
                </a:ext>
              </a:extLst>
            </p:cNvPr>
            <p:cNvGrpSpPr>
              <a:grpSpLocks noChangeAspect="1"/>
            </p:cNvGrpSpPr>
            <p:nvPr/>
          </p:nvGrpSpPr>
          <p:grpSpPr>
            <a:xfrm flipH="1">
              <a:off x="3030181" y="3343226"/>
              <a:ext cx="398348" cy="725638"/>
              <a:chOff x="810491" y="1433949"/>
              <a:chExt cx="768927" cy="1357742"/>
            </a:xfrm>
          </p:grpSpPr>
          <p:sp>
            <p:nvSpPr>
              <p:cNvPr id="92" name="Oval 91">
                <a:extLst>
                  <a:ext uri="{FF2B5EF4-FFF2-40B4-BE49-F238E27FC236}">
                    <a16:creationId xmlns:a16="http://schemas.microsoft.com/office/drawing/2014/main" id="{1D880D85-83D8-8174-5787-A5C8B87A591E}"/>
                  </a:ext>
                </a:extLst>
              </p:cNvPr>
              <p:cNvSpPr/>
              <p:nvPr/>
            </p:nvSpPr>
            <p:spPr>
              <a:xfrm>
                <a:off x="1046018" y="2528455"/>
                <a:ext cx="277091" cy="263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sp>
            <p:nvSpPr>
              <p:cNvPr id="93" name="Oval 92">
                <a:extLst>
                  <a:ext uri="{FF2B5EF4-FFF2-40B4-BE49-F238E27FC236}">
                    <a16:creationId xmlns:a16="http://schemas.microsoft.com/office/drawing/2014/main" id="{5C96B24A-EB0C-4E76-0DB5-B26905D0248F}"/>
                  </a:ext>
                </a:extLst>
              </p:cNvPr>
              <p:cNvSpPr/>
              <p:nvPr/>
            </p:nvSpPr>
            <p:spPr>
              <a:xfrm>
                <a:off x="1046017" y="2265219"/>
                <a:ext cx="277091" cy="263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sp>
            <p:nvSpPr>
              <p:cNvPr id="94" name="Oval 93">
                <a:extLst>
                  <a:ext uri="{FF2B5EF4-FFF2-40B4-BE49-F238E27FC236}">
                    <a16:creationId xmlns:a16="http://schemas.microsoft.com/office/drawing/2014/main" id="{677998C7-4BE3-C687-5695-929761EC3F34}"/>
                  </a:ext>
                </a:extLst>
              </p:cNvPr>
              <p:cNvSpPr/>
              <p:nvPr/>
            </p:nvSpPr>
            <p:spPr>
              <a:xfrm>
                <a:off x="1046016" y="1988129"/>
                <a:ext cx="277091" cy="263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sp>
            <p:nvSpPr>
              <p:cNvPr id="95" name="Oval 94">
                <a:extLst>
                  <a:ext uri="{FF2B5EF4-FFF2-40B4-BE49-F238E27FC236}">
                    <a16:creationId xmlns:a16="http://schemas.microsoft.com/office/drawing/2014/main" id="{3835C4D2-3ACD-F599-A190-BB4317167042}"/>
                  </a:ext>
                </a:extLst>
              </p:cNvPr>
              <p:cNvSpPr/>
              <p:nvPr/>
            </p:nvSpPr>
            <p:spPr>
              <a:xfrm>
                <a:off x="1046015" y="1711039"/>
                <a:ext cx="277091" cy="263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sp>
            <p:nvSpPr>
              <p:cNvPr id="96" name="Oval 95">
                <a:extLst>
                  <a:ext uri="{FF2B5EF4-FFF2-40B4-BE49-F238E27FC236}">
                    <a16:creationId xmlns:a16="http://schemas.microsoft.com/office/drawing/2014/main" id="{9E47CBC0-8128-37FA-6594-9984257C6438}"/>
                  </a:ext>
                </a:extLst>
              </p:cNvPr>
              <p:cNvSpPr/>
              <p:nvPr/>
            </p:nvSpPr>
            <p:spPr>
              <a:xfrm>
                <a:off x="1046014" y="1433949"/>
                <a:ext cx="277091" cy="263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cxnSp>
            <p:nvCxnSpPr>
              <p:cNvPr id="97" name="Straight Connector 96">
                <a:extLst>
                  <a:ext uri="{FF2B5EF4-FFF2-40B4-BE49-F238E27FC236}">
                    <a16:creationId xmlns:a16="http://schemas.microsoft.com/office/drawing/2014/main" id="{22B66AB5-917E-1A68-D25F-D9DDC4D7C12F}"/>
                  </a:ext>
                </a:extLst>
              </p:cNvPr>
              <p:cNvCxnSpPr/>
              <p:nvPr/>
            </p:nvCxnSpPr>
            <p:spPr>
              <a:xfrm>
                <a:off x="810491" y="2791691"/>
                <a:ext cx="76892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98" name="Group 97">
              <a:extLst>
                <a:ext uri="{FF2B5EF4-FFF2-40B4-BE49-F238E27FC236}">
                  <a16:creationId xmlns:a16="http://schemas.microsoft.com/office/drawing/2014/main" id="{5018B2F7-9EAC-A981-0ED6-DF9778B04592}"/>
                </a:ext>
              </a:extLst>
            </p:cNvPr>
            <p:cNvGrpSpPr>
              <a:grpSpLocks noChangeAspect="1"/>
            </p:cNvGrpSpPr>
            <p:nvPr/>
          </p:nvGrpSpPr>
          <p:grpSpPr>
            <a:xfrm flipH="1">
              <a:off x="3585923" y="3343226"/>
              <a:ext cx="398348" cy="725638"/>
              <a:chOff x="810491" y="1433949"/>
              <a:chExt cx="768927" cy="1357742"/>
            </a:xfrm>
          </p:grpSpPr>
          <p:sp>
            <p:nvSpPr>
              <p:cNvPr id="99" name="Oval 98">
                <a:extLst>
                  <a:ext uri="{FF2B5EF4-FFF2-40B4-BE49-F238E27FC236}">
                    <a16:creationId xmlns:a16="http://schemas.microsoft.com/office/drawing/2014/main" id="{9CE781D9-C6E6-73DC-8B90-97877858A761}"/>
                  </a:ext>
                </a:extLst>
              </p:cNvPr>
              <p:cNvSpPr/>
              <p:nvPr/>
            </p:nvSpPr>
            <p:spPr>
              <a:xfrm>
                <a:off x="1046018" y="2528455"/>
                <a:ext cx="277091" cy="263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sp>
            <p:nvSpPr>
              <p:cNvPr id="100" name="Oval 99">
                <a:extLst>
                  <a:ext uri="{FF2B5EF4-FFF2-40B4-BE49-F238E27FC236}">
                    <a16:creationId xmlns:a16="http://schemas.microsoft.com/office/drawing/2014/main" id="{BB52521E-7071-6DD2-DE2F-74F92554109B}"/>
                  </a:ext>
                </a:extLst>
              </p:cNvPr>
              <p:cNvSpPr/>
              <p:nvPr/>
            </p:nvSpPr>
            <p:spPr>
              <a:xfrm>
                <a:off x="1046017" y="2265219"/>
                <a:ext cx="277091" cy="263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sp>
            <p:nvSpPr>
              <p:cNvPr id="101" name="Oval 100">
                <a:extLst>
                  <a:ext uri="{FF2B5EF4-FFF2-40B4-BE49-F238E27FC236}">
                    <a16:creationId xmlns:a16="http://schemas.microsoft.com/office/drawing/2014/main" id="{069BCD02-9220-1262-7806-12FF5BA79C2F}"/>
                  </a:ext>
                </a:extLst>
              </p:cNvPr>
              <p:cNvSpPr/>
              <p:nvPr/>
            </p:nvSpPr>
            <p:spPr>
              <a:xfrm>
                <a:off x="1046016" y="1988129"/>
                <a:ext cx="277091" cy="263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sp>
            <p:nvSpPr>
              <p:cNvPr id="102" name="Oval 101">
                <a:extLst>
                  <a:ext uri="{FF2B5EF4-FFF2-40B4-BE49-F238E27FC236}">
                    <a16:creationId xmlns:a16="http://schemas.microsoft.com/office/drawing/2014/main" id="{68C96B30-3E25-A58A-1253-EED3B1E671E0}"/>
                  </a:ext>
                </a:extLst>
              </p:cNvPr>
              <p:cNvSpPr/>
              <p:nvPr/>
            </p:nvSpPr>
            <p:spPr>
              <a:xfrm>
                <a:off x="1046015" y="1711039"/>
                <a:ext cx="277091" cy="263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sp>
            <p:nvSpPr>
              <p:cNvPr id="103" name="Oval 102">
                <a:extLst>
                  <a:ext uri="{FF2B5EF4-FFF2-40B4-BE49-F238E27FC236}">
                    <a16:creationId xmlns:a16="http://schemas.microsoft.com/office/drawing/2014/main" id="{7105E46F-2B7E-65CE-8205-BCE5EED6C125}"/>
                  </a:ext>
                </a:extLst>
              </p:cNvPr>
              <p:cNvSpPr/>
              <p:nvPr/>
            </p:nvSpPr>
            <p:spPr>
              <a:xfrm>
                <a:off x="1046014" y="1433949"/>
                <a:ext cx="277091" cy="263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cxnSp>
            <p:nvCxnSpPr>
              <p:cNvPr id="104" name="Straight Connector 103">
                <a:extLst>
                  <a:ext uri="{FF2B5EF4-FFF2-40B4-BE49-F238E27FC236}">
                    <a16:creationId xmlns:a16="http://schemas.microsoft.com/office/drawing/2014/main" id="{22B90D94-9E91-0265-5BF8-3C2DCE5FE91C}"/>
                  </a:ext>
                </a:extLst>
              </p:cNvPr>
              <p:cNvCxnSpPr/>
              <p:nvPr/>
            </p:nvCxnSpPr>
            <p:spPr>
              <a:xfrm>
                <a:off x="810491" y="2791691"/>
                <a:ext cx="76892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05" name="Group 104">
              <a:extLst>
                <a:ext uri="{FF2B5EF4-FFF2-40B4-BE49-F238E27FC236}">
                  <a16:creationId xmlns:a16="http://schemas.microsoft.com/office/drawing/2014/main" id="{AEEED847-8A61-5CEC-721D-ED1FA1DCC3E8}"/>
                </a:ext>
              </a:extLst>
            </p:cNvPr>
            <p:cNvGrpSpPr>
              <a:grpSpLocks noChangeAspect="1"/>
            </p:cNvGrpSpPr>
            <p:nvPr/>
          </p:nvGrpSpPr>
          <p:grpSpPr>
            <a:xfrm flipH="1">
              <a:off x="4141662" y="3343226"/>
              <a:ext cx="398348" cy="725638"/>
              <a:chOff x="810491" y="1433949"/>
              <a:chExt cx="768927" cy="1357742"/>
            </a:xfrm>
          </p:grpSpPr>
          <p:sp>
            <p:nvSpPr>
              <p:cNvPr id="106" name="Oval 105">
                <a:extLst>
                  <a:ext uri="{FF2B5EF4-FFF2-40B4-BE49-F238E27FC236}">
                    <a16:creationId xmlns:a16="http://schemas.microsoft.com/office/drawing/2014/main" id="{27E9DDAC-4ABA-6643-AFD2-D6C63E708CD3}"/>
                  </a:ext>
                </a:extLst>
              </p:cNvPr>
              <p:cNvSpPr/>
              <p:nvPr/>
            </p:nvSpPr>
            <p:spPr>
              <a:xfrm>
                <a:off x="1046018" y="2528455"/>
                <a:ext cx="277091" cy="263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sp>
            <p:nvSpPr>
              <p:cNvPr id="107" name="Oval 106">
                <a:extLst>
                  <a:ext uri="{FF2B5EF4-FFF2-40B4-BE49-F238E27FC236}">
                    <a16:creationId xmlns:a16="http://schemas.microsoft.com/office/drawing/2014/main" id="{1E39DAC8-DBD2-E36D-B3BD-ABF273BF4120}"/>
                  </a:ext>
                </a:extLst>
              </p:cNvPr>
              <p:cNvSpPr/>
              <p:nvPr/>
            </p:nvSpPr>
            <p:spPr>
              <a:xfrm>
                <a:off x="1046017" y="2265219"/>
                <a:ext cx="277091" cy="263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sp>
            <p:nvSpPr>
              <p:cNvPr id="108" name="Oval 107">
                <a:extLst>
                  <a:ext uri="{FF2B5EF4-FFF2-40B4-BE49-F238E27FC236}">
                    <a16:creationId xmlns:a16="http://schemas.microsoft.com/office/drawing/2014/main" id="{F348C8C1-ED7A-1B4F-2AB6-C04F061A3A5C}"/>
                  </a:ext>
                </a:extLst>
              </p:cNvPr>
              <p:cNvSpPr/>
              <p:nvPr/>
            </p:nvSpPr>
            <p:spPr>
              <a:xfrm>
                <a:off x="1046016" y="1988129"/>
                <a:ext cx="277091" cy="263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sp>
            <p:nvSpPr>
              <p:cNvPr id="109" name="Oval 108">
                <a:extLst>
                  <a:ext uri="{FF2B5EF4-FFF2-40B4-BE49-F238E27FC236}">
                    <a16:creationId xmlns:a16="http://schemas.microsoft.com/office/drawing/2014/main" id="{A032833F-2A14-72D5-433B-32DB6E06561D}"/>
                  </a:ext>
                </a:extLst>
              </p:cNvPr>
              <p:cNvSpPr/>
              <p:nvPr/>
            </p:nvSpPr>
            <p:spPr>
              <a:xfrm>
                <a:off x="1046015" y="1711039"/>
                <a:ext cx="277091" cy="263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sp>
            <p:nvSpPr>
              <p:cNvPr id="110" name="Oval 109">
                <a:extLst>
                  <a:ext uri="{FF2B5EF4-FFF2-40B4-BE49-F238E27FC236}">
                    <a16:creationId xmlns:a16="http://schemas.microsoft.com/office/drawing/2014/main" id="{5D703204-E4EC-58ED-4317-8A8627E2E3DB}"/>
                  </a:ext>
                </a:extLst>
              </p:cNvPr>
              <p:cNvSpPr/>
              <p:nvPr/>
            </p:nvSpPr>
            <p:spPr>
              <a:xfrm>
                <a:off x="1046014" y="1433949"/>
                <a:ext cx="277091" cy="263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cxnSp>
            <p:nvCxnSpPr>
              <p:cNvPr id="111" name="Straight Connector 110">
                <a:extLst>
                  <a:ext uri="{FF2B5EF4-FFF2-40B4-BE49-F238E27FC236}">
                    <a16:creationId xmlns:a16="http://schemas.microsoft.com/office/drawing/2014/main" id="{C2EA2B61-B9B3-953D-0294-68C9283835AA}"/>
                  </a:ext>
                </a:extLst>
              </p:cNvPr>
              <p:cNvCxnSpPr/>
              <p:nvPr/>
            </p:nvCxnSpPr>
            <p:spPr>
              <a:xfrm>
                <a:off x="810491" y="2791691"/>
                <a:ext cx="76892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112" name="TextBox 111">
            <a:extLst>
              <a:ext uri="{FF2B5EF4-FFF2-40B4-BE49-F238E27FC236}">
                <a16:creationId xmlns:a16="http://schemas.microsoft.com/office/drawing/2014/main" id="{4C03FD2E-B842-8C37-B548-FA4F1E38D96D}"/>
              </a:ext>
            </a:extLst>
          </p:cNvPr>
          <p:cNvSpPr txBox="1"/>
          <p:nvPr/>
        </p:nvSpPr>
        <p:spPr>
          <a:xfrm>
            <a:off x="8603904" y="2840292"/>
            <a:ext cx="1279966"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LC-MS/MS</a:t>
            </a:r>
          </a:p>
        </p:txBody>
      </p:sp>
      <p:pic>
        <p:nvPicPr>
          <p:cNvPr id="113" name="Picture 112">
            <a:extLst>
              <a:ext uri="{FF2B5EF4-FFF2-40B4-BE49-F238E27FC236}">
                <a16:creationId xmlns:a16="http://schemas.microsoft.com/office/drawing/2014/main" id="{980DCC02-DA7A-B919-D79D-96505DF86199}"/>
              </a:ext>
            </a:extLst>
          </p:cNvPr>
          <p:cNvPicPr>
            <a:picLocks noChangeAspect="1"/>
          </p:cNvPicPr>
          <p:nvPr/>
        </p:nvPicPr>
        <p:blipFill>
          <a:blip r:embed="rId4"/>
          <a:stretch>
            <a:fillRect/>
          </a:stretch>
        </p:blipFill>
        <p:spPr>
          <a:xfrm>
            <a:off x="8210113" y="4185879"/>
            <a:ext cx="3874828" cy="2516570"/>
          </a:xfrm>
          <a:prstGeom prst="rect">
            <a:avLst/>
          </a:prstGeom>
        </p:spPr>
      </p:pic>
    </p:spTree>
    <p:custDataLst>
      <p:tags r:id="rId1"/>
    </p:custDataLst>
    <p:extLst>
      <p:ext uri="{BB962C8B-B14F-4D97-AF65-F5344CB8AC3E}">
        <p14:creationId xmlns:p14="http://schemas.microsoft.com/office/powerpoint/2010/main" val="1472957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P spid="11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FF3DD0-2274-61BD-021C-1BC833DC14FA}"/>
              </a:ext>
            </a:extLst>
          </p:cNvPr>
          <p:cNvSpPr>
            <a:spLocks noGrp="1"/>
          </p:cNvSpPr>
          <p:nvPr>
            <p:ph type="title"/>
          </p:nvPr>
        </p:nvSpPr>
        <p:spPr/>
        <p:txBody>
          <a:bodyPr/>
          <a:lstStyle/>
          <a:p>
            <a:r>
              <a:rPr lang="en-US" dirty="0"/>
              <a:t>Do we really want to count one ion/one molecule at a time?</a:t>
            </a:r>
          </a:p>
        </p:txBody>
      </p:sp>
      <p:sp>
        <p:nvSpPr>
          <p:cNvPr id="3" name="Content Placeholder 2">
            <a:extLst>
              <a:ext uri="{FF2B5EF4-FFF2-40B4-BE49-F238E27FC236}">
                <a16:creationId xmlns:a16="http://schemas.microsoft.com/office/drawing/2014/main" id="{98A8FE80-B7B1-B2C9-E919-F8637A664D75}"/>
              </a:ext>
            </a:extLst>
          </p:cNvPr>
          <p:cNvSpPr>
            <a:spLocks noGrp="1"/>
          </p:cNvSpPr>
          <p:nvPr>
            <p:ph idx="1"/>
          </p:nvPr>
        </p:nvSpPr>
        <p:spPr>
          <a:xfrm>
            <a:off x="838200" y="2042011"/>
            <a:ext cx="10515600" cy="1325564"/>
          </a:xfrm>
        </p:spPr>
        <p:txBody>
          <a:bodyPr/>
          <a:lstStyle/>
          <a:p>
            <a:r>
              <a:rPr lang="en-US" dirty="0"/>
              <a:t>LC-MS and GC-MS have used pulse counting detectors in the past</a:t>
            </a:r>
          </a:p>
          <a:p>
            <a:r>
              <a:rPr lang="en-US" dirty="0"/>
              <a:t>Largely disappeared in favor of ion current measurements</a:t>
            </a:r>
          </a:p>
          <a:p>
            <a:pPr marL="0" indent="0">
              <a:buNone/>
            </a:pPr>
            <a:endParaRPr lang="en-US" dirty="0"/>
          </a:p>
        </p:txBody>
      </p:sp>
      <p:sp>
        <p:nvSpPr>
          <p:cNvPr id="4" name="Content Placeholder 2">
            <a:extLst>
              <a:ext uri="{FF2B5EF4-FFF2-40B4-BE49-F238E27FC236}">
                <a16:creationId xmlns:a16="http://schemas.microsoft.com/office/drawing/2014/main" id="{6C07D89A-95C9-79B3-2DD1-E5653B2F32BF}"/>
              </a:ext>
            </a:extLst>
          </p:cNvPr>
          <p:cNvSpPr txBox="1">
            <a:spLocks/>
          </p:cNvSpPr>
          <p:nvPr/>
        </p:nvSpPr>
        <p:spPr>
          <a:xfrm>
            <a:off x="838200" y="3718898"/>
            <a:ext cx="10515600" cy="284244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Do we care if we measure 1 ion every nanosecond or 10</a:t>
            </a:r>
            <a:r>
              <a:rPr kumimoji="0" lang="en-US" sz="2800" b="0" i="0" u="none" strike="noStrike" kern="1200" cap="none" spc="0" normalizeH="0" baseline="30000" noProof="0" dirty="0">
                <a:ln>
                  <a:noFill/>
                </a:ln>
                <a:solidFill>
                  <a:prstClr val="black"/>
                </a:solidFill>
                <a:effectLst/>
                <a:uLnTx/>
                <a:uFillTx/>
                <a:latin typeface="Calibri" panose="020F0502020204030204"/>
                <a:ea typeface="+mn-ea"/>
                <a:cs typeface="+mn-cs"/>
              </a:rPr>
              <a:t>6</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ions every millisecond? </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If we need to measure 1000x more ions</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a single ion method will then need to measure 1 ion every picosecond. </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an ion current method will measure 10</a:t>
            </a:r>
            <a:r>
              <a:rPr kumimoji="0" lang="en-US" sz="2400" b="0" i="0" u="none" strike="noStrike" kern="1200" cap="none" spc="0" normalizeH="0" baseline="30000" noProof="0" dirty="0">
                <a:ln>
                  <a:noFill/>
                </a:ln>
                <a:solidFill>
                  <a:prstClr val="black"/>
                </a:solidFill>
                <a:effectLst/>
                <a:uLnTx/>
                <a:uFillTx/>
                <a:latin typeface="Calibri" panose="020F0502020204030204"/>
                <a:ea typeface="+mn-ea"/>
                <a:cs typeface="+mn-cs"/>
              </a:rPr>
              <a:t>6</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ions every microsecond or 10</a:t>
            </a:r>
            <a:r>
              <a:rPr kumimoji="0" lang="en-US" sz="2400" b="0" i="0" u="none" strike="noStrike" kern="1200" cap="none" spc="0" normalizeH="0" baseline="30000" noProof="0" dirty="0">
                <a:ln>
                  <a:noFill/>
                </a:ln>
                <a:solidFill>
                  <a:prstClr val="black"/>
                </a:solidFill>
                <a:effectLst/>
                <a:uLnTx/>
                <a:uFillTx/>
                <a:latin typeface="Calibri" panose="020F0502020204030204"/>
                <a:ea typeface="+mn-ea"/>
                <a:cs typeface="+mn-cs"/>
              </a:rPr>
              <a:t>9</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ions every </a:t>
            </a:r>
            <a:r>
              <a:rPr kumimoji="0" lang="en-US" sz="2400" b="0" i="0" u="none" strike="noStrike" kern="1200" cap="none" spc="0" normalizeH="0" baseline="0" noProof="0" dirty="0" err="1">
                <a:ln>
                  <a:noFill/>
                </a:ln>
                <a:solidFill>
                  <a:prstClr val="black"/>
                </a:solidFill>
                <a:effectLst/>
                <a:uLnTx/>
                <a:uFillTx/>
                <a:latin typeface="Calibri" panose="020F0502020204030204"/>
                <a:ea typeface="+mn-ea"/>
                <a:cs typeface="+mn-cs"/>
              </a:rPr>
              <a:t>millisec</a:t>
            </a: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custDataLst>
      <p:tags r:id="rId1"/>
    </p:custDataLst>
    <p:extLst>
      <p:ext uri="{BB962C8B-B14F-4D97-AF65-F5344CB8AC3E}">
        <p14:creationId xmlns:p14="http://schemas.microsoft.com/office/powerpoint/2010/main" val="11050459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1" end="1"/>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2" end="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7C5926-3265-2977-2671-A3AC674BB097}"/>
              </a:ext>
            </a:extLst>
          </p:cNvPr>
          <p:cNvSpPr>
            <a:spLocks noGrp="1"/>
          </p:cNvSpPr>
          <p:nvPr>
            <p:ph type="title"/>
          </p:nvPr>
        </p:nvSpPr>
        <p:spPr/>
        <p:txBody>
          <a:bodyPr/>
          <a:lstStyle/>
          <a:p>
            <a:r>
              <a:rPr lang="en-US" dirty="0"/>
              <a:t>Aggregating peptides and counting in bulk</a:t>
            </a:r>
          </a:p>
        </p:txBody>
      </p:sp>
      <p:pic>
        <p:nvPicPr>
          <p:cNvPr id="16" name="Picture 15">
            <a:extLst>
              <a:ext uri="{FF2B5EF4-FFF2-40B4-BE49-F238E27FC236}">
                <a16:creationId xmlns:a16="http://schemas.microsoft.com/office/drawing/2014/main" id="{0C0DE03C-9B75-FF4D-5DF3-5B460364857F}"/>
              </a:ext>
            </a:extLst>
          </p:cNvPr>
          <p:cNvPicPr>
            <a:picLocks noChangeAspect="1"/>
          </p:cNvPicPr>
          <p:nvPr/>
        </p:nvPicPr>
        <p:blipFill>
          <a:blip r:embed="rId3"/>
          <a:stretch>
            <a:fillRect/>
          </a:stretch>
        </p:blipFill>
        <p:spPr>
          <a:xfrm>
            <a:off x="468812" y="1924486"/>
            <a:ext cx="5368358" cy="4185499"/>
          </a:xfrm>
          <a:prstGeom prst="rect">
            <a:avLst/>
          </a:prstGeom>
        </p:spPr>
      </p:pic>
      <p:pic>
        <p:nvPicPr>
          <p:cNvPr id="17" name="Picture 16">
            <a:extLst>
              <a:ext uri="{FF2B5EF4-FFF2-40B4-BE49-F238E27FC236}">
                <a16:creationId xmlns:a16="http://schemas.microsoft.com/office/drawing/2014/main" id="{3DF36906-BF36-F106-43A4-44212A358C35}"/>
              </a:ext>
            </a:extLst>
          </p:cNvPr>
          <p:cNvPicPr>
            <a:picLocks noChangeAspect="1"/>
          </p:cNvPicPr>
          <p:nvPr/>
        </p:nvPicPr>
        <p:blipFill>
          <a:blip r:embed="rId4"/>
          <a:stretch>
            <a:fillRect/>
          </a:stretch>
        </p:blipFill>
        <p:spPr>
          <a:xfrm>
            <a:off x="6096000" y="1924486"/>
            <a:ext cx="5676108" cy="4185499"/>
          </a:xfrm>
          <a:prstGeom prst="rect">
            <a:avLst/>
          </a:prstGeom>
        </p:spPr>
      </p:pic>
    </p:spTree>
    <p:custDataLst>
      <p:tags r:id="rId1"/>
    </p:custDataLst>
    <p:extLst>
      <p:ext uri="{BB962C8B-B14F-4D97-AF65-F5344CB8AC3E}">
        <p14:creationId xmlns:p14="http://schemas.microsoft.com/office/powerpoint/2010/main" val="3490012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descr="Chart, histogram&#10;&#10;Description automatically generated">
            <a:extLst>
              <a:ext uri="{FF2B5EF4-FFF2-40B4-BE49-F238E27FC236}">
                <a16:creationId xmlns:a16="http://schemas.microsoft.com/office/drawing/2014/main" id="{AA1EE56C-E7D4-4491-98C9-0ACE8CBBB0F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34447" y="2107692"/>
            <a:ext cx="5972175" cy="4686300"/>
          </a:xfrm>
          <a:prstGeom prst="rect">
            <a:avLst/>
          </a:prstGeom>
        </p:spPr>
      </p:pic>
      <p:pic>
        <p:nvPicPr>
          <p:cNvPr id="18" name="Picture 17" descr="Chart, bar chart&#10;&#10;Description automatically generated">
            <a:extLst>
              <a:ext uri="{FF2B5EF4-FFF2-40B4-BE49-F238E27FC236}">
                <a16:creationId xmlns:a16="http://schemas.microsoft.com/office/drawing/2014/main" id="{2672D329-D87A-4C46-922E-6393B61B5F6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2060067"/>
            <a:ext cx="5972175" cy="4733925"/>
          </a:xfrm>
          <a:prstGeom prst="rect">
            <a:avLst/>
          </a:prstGeom>
        </p:spPr>
      </p:pic>
      <p:sp>
        <p:nvSpPr>
          <p:cNvPr id="2" name="Title 1">
            <a:extLst>
              <a:ext uri="{FF2B5EF4-FFF2-40B4-BE49-F238E27FC236}">
                <a16:creationId xmlns:a16="http://schemas.microsoft.com/office/drawing/2014/main" id="{78268861-E999-460E-B80E-1478C5D038F3}"/>
              </a:ext>
            </a:extLst>
          </p:cNvPr>
          <p:cNvSpPr>
            <a:spLocks noGrp="1"/>
          </p:cNvSpPr>
          <p:nvPr>
            <p:ph type="title"/>
          </p:nvPr>
        </p:nvSpPr>
        <p:spPr>
          <a:xfrm>
            <a:off x="838200" y="-2647"/>
            <a:ext cx="10515600" cy="1325563"/>
          </a:xfrm>
        </p:spPr>
        <p:txBody>
          <a:bodyPr>
            <a:normAutofit/>
          </a:bodyPr>
          <a:lstStyle/>
          <a:p>
            <a:r>
              <a:rPr lang="en-US" sz="4000" b="1" dirty="0"/>
              <a:t>Instead of Counting in Space – Count in Time</a:t>
            </a:r>
          </a:p>
        </p:txBody>
      </p:sp>
      <p:pic>
        <p:nvPicPr>
          <p:cNvPr id="15" name="Picture 14">
            <a:extLst>
              <a:ext uri="{FF2B5EF4-FFF2-40B4-BE49-F238E27FC236}">
                <a16:creationId xmlns:a16="http://schemas.microsoft.com/office/drawing/2014/main" id="{E9E508E7-F628-4ED3-A79E-36E33FB2EDA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8200" y="1023161"/>
            <a:ext cx="2092284" cy="1325416"/>
          </a:xfrm>
          <a:prstGeom prst="rect">
            <a:avLst/>
          </a:prstGeom>
        </p:spPr>
      </p:pic>
      <p:sp>
        <p:nvSpPr>
          <p:cNvPr id="20" name="TextBox 19">
            <a:extLst>
              <a:ext uri="{FF2B5EF4-FFF2-40B4-BE49-F238E27FC236}">
                <a16:creationId xmlns:a16="http://schemas.microsoft.com/office/drawing/2014/main" id="{F850C51B-3FD1-4D26-AF89-3E91B2E85718}"/>
              </a:ext>
            </a:extLst>
          </p:cNvPr>
          <p:cNvSpPr txBox="1"/>
          <p:nvPr/>
        </p:nvSpPr>
        <p:spPr>
          <a:xfrm>
            <a:off x="3192595" y="1049726"/>
            <a:ext cx="3285460" cy="1477328"/>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We Can Count: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&gt;500,000 ions in 30-60 msec</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30 million ions/min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1.8 billion ions/hour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&lt;$100 per hour</a:t>
            </a:r>
          </a:p>
        </p:txBody>
      </p:sp>
      <p:sp>
        <p:nvSpPr>
          <p:cNvPr id="16" name="TextBox 15">
            <a:extLst>
              <a:ext uri="{FF2B5EF4-FFF2-40B4-BE49-F238E27FC236}">
                <a16:creationId xmlns:a16="http://schemas.microsoft.com/office/drawing/2014/main" id="{C49C0404-FDD8-4CCD-A84F-A097922654AE}"/>
              </a:ext>
            </a:extLst>
          </p:cNvPr>
          <p:cNvSpPr txBox="1"/>
          <p:nvPr/>
        </p:nvSpPr>
        <p:spPr>
          <a:xfrm>
            <a:off x="7227705" y="1148248"/>
            <a:ext cx="4578320" cy="923330"/>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Normalize per time.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Counts (ions/sec)</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Analogous to RPKM or TPM normalization</a:t>
            </a:r>
          </a:p>
        </p:txBody>
      </p:sp>
      <p:sp>
        <p:nvSpPr>
          <p:cNvPr id="10" name="TextBox 9">
            <a:extLst>
              <a:ext uri="{FF2B5EF4-FFF2-40B4-BE49-F238E27FC236}">
                <a16:creationId xmlns:a16="http://schemas.microsoft.com/office/drawing/2014/main" id="{931616FD-3CD6-498A-84DA-BA32FA2FFB4E}"/>
              </a:ext>
            </a:extLst>
          </p:cNvPr>
          <p:cNvSpPr txBox="1"/>
          <p:nvPr/>
        </p:nvSpPr>
        <p:spPr>
          <a:xfrm>
            <a:off x="1442052" y="2814051"/>
            <a:ext cx="2947345" cy="369332"/>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rPr>
              <a:t>Total # of ions: 5,057,320,876</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3" name="TextBox 22">
            <a:extLst>
              <a:ext uri="{FF2B5EF4-FFF2-40B4-BE49-F238E27FC236}">
                <a16:creationId xmlns:a16="http://schemas.microsoft.com/office/drawing/2014/main" id="{4EF97D89-E2BF-46A8-99B2-2F8FBECAB5C0}"/>
              </a:ext>
            </a:extLst>
          </p:cNvPr>
          <p:cNvSpPr txBox="1"/>
          <p:nvPr/>
        </p:nvSpPr>
        <p:spPr>
          <a:xfrm>
            <a:off x="7802603" y="2814051"/>
            <a:ext cx="2947345" cy="369332"/>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rPr>
              <a:t>Total TIC: 10,523,443,416,667</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custDataLst>
      <p:tags r:id="rId1"/>
    </p:custDataLst>
    <p:extLst>
      <p:ext uri="{BB962C8B-B14F-4D97-AF65-F5344CB8AC3E}">
        <p14:creationId xmlns:p14="http://schemas.microsoft.com/office/powerpoint/2010/main" val="2501723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3"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Chart&#10;&#10;Description automatically generated">
            <a:extLst>
              <a:ext uri="{FF2B5EF4-FFF2-40B4-BE49-F238E27FC236}">
                <a16:creationId xmlns:a16="http://schemas.microsoft.com/office/drawing/2014/main" id="{7EB77C43-CB11-46F4-8DE4-FF35D1A66FA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060067"/>
            <a:ext cx="5972175" cy="4733925"/>
          </a:xfrm>
          <a:prstGeom prst="rect">
            <a:avLst/>
          </a:prstGeom>
        </p:spPr>
      </p:pic>
      <p:pic>
        <p:nvPicPr>
          <p:cNvPr id="9" name="Picture 8" descr="Chart, histogram&#10;&#10;Description automatically generated">
            <a:extLst>
              <a:ext uri="{FF2B5EF4-FFF2-40B4-BE49-F238E27FC236}">
                <a16:creationId xmlns:a16="http://schemas.microsoft.com/office/drawing/2014/main" id="{5B9A977F-4CD0-4948-9DBB-4C06282C279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00584" y="2060067"/>
            <a:ext cx="5972175" cy="4686300"/>
          </a:xfrm>
          <a:prstGeom prst="rect">
            <a:avLst/>
          </a:prstGeom>
        </p:spPr>
      </p:pic>
      <p:sp>
        <p:nvSpPr>
          <p:cNvPr id="2" name="Title 1">
            <a:extLst>
              <a:ext uri="{FF2B5EF4-FFF2-40B4-BE49-F238E27FC236}">
                <a16:creationId xmlns:a16="http://schemas.microsoft.com/office/drawing/2014/main" id="{78268861-E999-460E-B80E-1478C5D038F3}"/>
              </a:ext>
            </a:extLst>
          </p:cNvPr>
          <p:cNvSpPr>
            <a:spLocks noGrp="1"/>
          </p:cNvSpPr>
          <p:nvPr>
            <p:ph type="title"/>
          </p:nvPr>
        </p:nvSpPr>
        <p:spPr>
          <a:xfrm>
            <a:off x="838200" y="-2647"/>
            <a:ext cx="10515600" cy="1325563"/>
          </a:xfrm>
        </p:spPr>
        <p:txBody>
          <a:bodyPr>
            <a:normAutofit/>
          </a:bodyPr>
          <a:lstStyle/>
          <a:p>
            <a:r>
              <a:rPr lang="en-US" sz="4000" b="1" dirty="0"/>
              <a:t>Instead of Counting in Space – Count in Time</a:t>
            </a:r>
          </a:p>
        </p:txBody>
      </p:sp>
      <p:pic>
        <p:nvPicPr>
          <p:cNvPr id="15" name="Picture 14">
            <a:extLst>
              <a:ext uri="{FF2B5EF4-FFF2-40B4-BE49-F238E27FC236}">
                <a16:creationId xmlns:a16="http://schemas.microsoft.com/office/drawing/2014/main" id="{E9E508E7-F628-4ED3-A79E-36E33FB2EDA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21168" y="998788"/>
            <a:ext cx="2092284" cy="1325416"/>
          </a:xfrm>
          <a:prstGeom prst="rect">
            <a:avLst/>
          </a:prstGeom>
        </p:spPr>
      </p:pic>
      <p:sp>
        <p:nvSpPr>
          <p:cNvPr id="20" name="TextBox 19">
            <a:extLst>
              <a:ext uri="{FF2B5EF4-FFF2-40B4-BE49-F238E27FC236}">
                <a16:creationId xmlns:a16="http://schemas.microsoft.com/office/drawing/2014/main" id="{F850C51B-3FD1-4D26-AF89-3E91B2E85718}"/>
              </a:ext>
            </a:extLst>
          </p:cNvPr>
          <p:cNvSpPr txBox="1"/>
          <p:nvPr/>
        </p:nvSpPr>
        <p:spPr>
          <a:xfrm>
            <a:off x="3173717" y="1126915"/>
            <a:ext cx="3195186" cy="1477328"/>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We Can Count: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&gt;500,000 ions in 30-60 msec</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30 million ions/min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1.8 billion ions/hour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&lt;$100 per hour</a:t>
            </a:r>
          </a:p>
        </p:txBody>
      </p:sp>
      <p:sp>
        <p:nvSpPr>
          <p:cNvPr id="16" name="TextBox 15">
            <a:extLst>
              <a:ext uri="{FF2B5EF4-FFF2-40B4-BE49-F238E27FC236}">
                <a16:creationId xmlns:a16="http://schemas.microsoft.com/office/drawing/2014/main" id="{C49C0404-FDD8-4CCD-A84F-A097922654AE}"/>
              </a:ext>
            </a:extLst>
          </p:cNvPr>
          <p:cNvSpPr txBox="1"/>
          <p:nvPr/>
        </p:nvSpPr>
        <p:spPr>
          <a:xfrm>
            <a:off x="7057763" y="1148248"/>
            <a:ext cx="4748262" cy="923330"/>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Calibri" panose="020F0502020204030204"/>
                <a:ea typeface="+mn-ea"/>
                <a:cs typeface="+mn-cs"/>
              </a:rPr>
              <a:t>Normalize per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time.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Counts (ions/sec)</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Analogous to RPKM or TPM normalization</a:t>
            </a:r>
          </a:p>
        </p:txBody>
      </p:sp>
      <p:sp>
        <p:nvSpPr>
          <p:cNvPr id="12" name="TextBox 11">
            <a:extLst>
              <a:ext uri="{FF2B5EF4-FFF2-40B4-BE49-F238E27FC236}">
                <a16:creationId xmlns:a16="http://schemas.microsoft.com/office/drawing/2014/main" id="{ECBD7E7B-73F2-42CB-B92F-F430CA547D22}"/>
              </a:ext>
            </a:extLst>
          </p:cNvPr>
          <p:cNvSpPr txBox="1"/>
          <p:nvPr/>
        </p:nvSpPr>
        <p:spPr>
          <a:xfrm>
            <a:off x="1577216" y="2749659"/>
            <a:ext cx="3980513" cy="923330"/>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rPr>
              <a:t>Total # of ions: 5,057,320,876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0C0"/>
                </a:solidFill>
                <a:effectLst/>
                <a:uLnTx/>
                <a:uFillTx/>
                <a:latin typeface="Calibri" panose="020F0502020204030204"/>
                <a:ea typeface="+mn-ea"/>
                <a:cs typeface="+mn-cs"/>
              </a:rPr>
              <a:t>Ions mapped to peptides: 1,222,192,892</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B050"/>
                </a:solidFill>
                <a:effectLst/>
                <a:uLnTx/>
                <a:uFillTx/>
                <a:latin typeface="Calibri" panose="020F0502020204030204"/>
                <a:ea typeface="+mn-ea"/>
                <a:cs typeface="+mn-cs"/>
              </a:rPr>
              <a:t>24.2% of the ions</a:t>
            </a:r>
          </a:p>
        </p:txBody>
      </p:sp>
      <p:sp>
        <p:nvSpPr>
          <p:cNvPr id="17" name="TextBox 16">
            <a:extLst>
              <a:ext uri="{FF2B5EF4-FFF2-40B4-BE49-F238E27FC236}">
                <a16:creationId xmlns:a16="http://schemas.microsoft.com/office/drawing/2014/main" id="{490872B7-2344-4B4B-8EEB-1BC5DDA853DC}"/>
              </a:ext>
            </a:extLst>
          </p:cNvPr>
          <p:cNvSpPr txBox="1"/>
          <p:nvPr/>
        </p:nvSpPr>
        <p:spPr>
          <a:xfrm>
            <a:off x="7802603" y="2814051"/>
            <a:ext cx="3187091" cy="923330"/>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rPr>
              <a:t>Total TIC: 10,523,443,416,667</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0C0"/>
                </a:solidFill>
                <a:effectLst/>
                <a:uLnTx/>
                <a:uFillTx/>
                <a:latin typeface="Calibri" panose="020F0502020204030204"/>
                <a:ea typeface="+mn-ea"/>
                <a:cs typeface="+mn-cs"/>
              </a:rPr>
              <a:t>TIC Mapped: 4,883,887,856,314</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B050"/>
                </a:solidFill>
                <a:effectLst/>
                <a:uLnTx/>
                <a:uFillTx/>
                <a:latin typeface="Calibri" panose="020F0502020204030204"/>
                <a:ea typeface="+mn-ea"/>
                <a:cs typeface="+mn-cs"/>
              </a:rPr>
              <a:t>46.4% of the signal</a:t>
            </a:r>
          </a:p>
        </p:txBody>
      </p:sp>
      <p:sp>
        <p:nvSpPr>
          <p:cNvPr id="13" name="TextBox 12">
            <a:extLst>
              <a:ext uri="{FF2B5EF4-FFF2-40B4-BE49-F238E27FC236}">
                <a16:creationId xmlns:a16="http://schemas.microsoft.com/office/drawing/2014/main" id="{7E88823D-C1DC-4F24-956A-F016684B0570}"/>
              </a:ext>
            </a:extLst>
          </p:cNvPr>
          <p:cNvSpPr txBox="1"/>
          <p:nvPr/>
        </p:nvSpPr>
        <p:spPr>
          <a:xfrm>
            <a:off x="2813452" y="4457044"/>
            <a:ext cx="6397752" cy="1569660"/>
          </a:xfrm>
          <a:prstGeom prst="rect">
            <a:avLst/>
          </a:prstGeom>
          <a:solidFill>
            <a:schemeClr val="accent3">
              <a:lumMod val="20000"/>
              <a:lumOff val="80000"/>
            </a:schemeClr>
          </a:solidFill>
          <a:ln w="38100">
            <a:solidFill>
              <a:schemeClr val="tx1"/>
            </a:solidFill>
          </a:ln>
          <a:effectLst>
            <a:outerShdw blurRad="50800" dist="38100" dir="2700000" algn="tl" rotWithShape="0">
              <a:prstClr val="black">
                <a:alpha val="40000"/>
              </a:prstClr>
            </a:outerShdw>
          </a:effectLst>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1" u="none" strike="noStrike" kern="1200" cap="none" spc="0" normalizeH="0" baseline="0" noProof="0" dirty="0">
                <a:ln>
                  <a:noFill/>
                </a:ln>
                <a:solidFill>
                  <a:prstClr val="black"/>
                </a:solidFill>
                <a:effectLst/>
                <a:uLnTx/>
                <a:uFillTx/>
                <a:latin typeface="Calibri" panose="020F0502020204030204"/>
                <a:ea typeface="+mn-ea"/>
                <a:cs typeface="+mn-cs"/>
              </a:rPr>
              <a:t>LC-MS is More Efficient at Counting Peptides than Illumina is at Counting Nucleotides </a:t>
            </a:r>
          </a:p>
        </p:txBody>
      </p:sp>
    </p:spTree>
    <p:custDataLst>
      <p:tags r:id="rId1"/>
    </p:custDataLst>
    <p:extLst>
      <p:ext uri="{BB962C8B-B14F-4D97-AF65-F5344CB8AC3E}">
        <p14:creationId xmlns:p14="http://schemas.microsoft.com/office/powerpoint/2010/main" val="1237442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8" name="Picture 417">
            <a:extLst>
              <a:ext uri="{FF2B5EF4-FFF2-40B4-BE49-F238E27FC236}">
                <a16:creationId xmlns:a16="http://schemas.microsoft.com/office/drawing/2014/main" id="{FFA5CF31-1463-99E0-6A5B-A8C25E4DB1CA}"/>
              </a:ext>
            </a:extLst>
          </p:cNvPr>
          <p:cNvPicPr>
            <a:picLocks noChangeAspect="1"/>
          </p:cNvPicPr>
          <p:nvPr/>
        </p:nvPicPr>
        <p:blipFill>
          <a:blip r:embed="rId3"/>
          <a:stretch>
            <a:fillRect/>
          </a:stretch>
        </p:blipFill>
        <p:spPr>
          <a:xfrm>
            <a:off x="5773760" y="3151097"/>
            <a:ext cx="3955111" cy="874058"/>
          </a:xfrm>
          <a:prstGeom prst="rect">
            <a:avLst/>
          </a:prstGeom>
        </p:spPr>
      </p:pic>
      <p:sp>
        <p:nvSpPr>
          <p:cNvPr id="2" name="Title 1">
            <a:extLst>
              <a:ext uri="{FF2B5EF4-FFF2-40B4-BE49-F238E27FC236}">
                <a16:creationId xmlns:a16="http://schemas.microsoft.com/office/drawing/2014/main" id="{E3373073-E4E6-737E-EFAA-D8799E9C5FF5}"/>
              </a:ext>
            </a:extLst>
          </p:cNvPr>
          <p:cNvSpPr>
            <a:spLocks noGrp="1"/>
          </p:cNvSpPr>
          <p:nvPr>
            <p:ph type="title"/>
          </p:nvPr>
        </p:nvSpPr>
        <p:spPr>
          <a:xfrm>
            <a:off x="558412" y="150239"/>
            <a:ext cx="11321748" cy="1081290"/>
          </a:xfrm>
        </p:spPr>
        <p:txBody>
          <a:bodyPr>
            <a:normAutofit fontScale="90000"/>
          </a:bodyPr>
          <a:lstStyle/>
          <a:p>
            <a:r>
              <a:rPr lang="en-US" dirty="0"/>
              <a:t>It better to group by each molecule type and count in aggregate</a:t>
            </a:r>
          </a:p>
        </p:txBody>
      </p:sp>
      <p:pic>
        <p:nvPicPr>
          <p:cNvPr id="231" name="Picture 230">
            <a:extLst>
              <a:ext uri="{FF2B5EF4-FFF2-40B4-BE49-F238E27FC236}">
                <a16:creationId xmlns:a16="http://schemas.microsoft.com/office/drawing/2014/main" id="{C511608B-4128-2004-1611-3F4821BC1197}"/>
              </a:ext>
            </a:extLst>
          </p:cNvPr>
          <p:cNvPicPr>
            <a:picLocks noChangeAspect="1"/>
          </p:cNvPicPr>
          <p:nvPr/>
        </p:nvPicPr>
        <p:blipFill>
          <a:blip r:embed="rId4"/>
          <a:stretch>
            <a:fillRect/>
          </a:stretch>
        </p:blipFill>
        <p:spPr>
          <a:xfrm>
            <a:off x="838200" y="1310159"/>
            <a:ext cx="2249619" cy="5547841"/>
          </a:xfrm>
          <a:prstGeom prst="rect">
            <a:avLst/>
          </a:prstGeom>
        </p:spPr>
      </p:pic>
      <p:pic>
        <p:nvPicPr>
          <p:cNvPr id="417" name="Picture 416">
            <a:extLst>
              <a:ext uri="{FF2B5EF4-FFF2-40B4-BE49-F238E27FC236}">
                <a16:creationId xmlns:a16="http://schemas.microsoft.com/office/drawing/2014/main" id="{4C8539BB-21CB-E840-AE39-96BAFD639252}"/>
              </a:ext>
            </a:extLst>
          </p:cNvPr>
          <p:cNvPicPr>
            <a:picLocks noChangeAspect="1"/>
          </p:cNvPicPr>
          <p:nvPr/>
        </p:nvPicPr>
        <p:blipFill>
          <a:blip r:embed="rId5"/>
          <a:stretch>
            <a:fillRect/>
          </a:stretch>
        </p:blipFill>
        <p:spPr>
          <a:xfrm>
            <a:off x="5640611" y="801771"/>
            <a:ext cx="4013079" cy="2627229"/>
          </a:xfrm>
          <a:prstGeom prst="rect">
            <a:avLst/>
          </a:prstGeom>
        </p:spPr>
      </p:pic>
      <p:pic>
        <p:nvPicPr>
          <p:cNvPr id="419" name="Picture 418">
            <a:extLst>
              <a:ext uri="{FF2B5EF4-FFF2-40B4-BE49-F238E27FC236}">
                <a16:creationId xmlns:a16="http://schemas.microsoft.com/office/drawing/2014/main" id="{9921414A-E937-4851-8FC0-A5CF99F4F4EF}"/>
              </a:ext>
            </a:extLst>
          </p:cNvPr>
          <p:cNvPicPr>
            <a:picLocks noChangeAspect="1"/>
          </p:cNvPicPr>
          <p:nvPr/>
        </p:nvPicPr>
        <p:blipFill>
          <a:blip r:embed="rId6"/>
          <a:stretch>
            <a:fillRect/>
          </a:stretch>
        </p:blipFill>
        <p:spPr>
          <a:xfrm>
            <a:off x="5935124" y="4016191"/>
            <a:ext cx="3584601" cy="836406"/>
          </a:xfrm>
          <a:prstGeom prst="rect">
            <a:avLst/>
          </a:prstGeom>
        </p:spPr>
      </p:pic>
      <p:pic>
        <p:nvPicPr>
          <p:cNvPr id="420" name="Picture 419">
            <a:extLst>
              <a:ext uri="{FF2B5EF4-FFF2-40B4-BE49-F238E27FC236}">
                <a16:creationId xmlns:a16="http://schemas.microsoft.com/office/drawing/2014/main" id="{98B8E804-E9F3-D7E5-C100-289C6931E2BC}"/>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214198" y="3869803"/>
            <a:ext cx="1379776" cy="874058"/>
          </a:xfrm>
          <a:prstGeom prst="rect">
            <a:avLst/>
          </a:prstGeom>
        </p:spPr>
      </p:pic>
      <p:sp>
        <p:nvSpPr>
          <p:cNvPr id="421" name="TextBox 420">
            <a:extLst>
              <a:ext uri="{FF2B5EF4-FFF2-40B4-BE49-F238E27FC236}">
                <a16:creationId xmlns:a16="http://schemas.microsoft.com/office/drawing/2014/main" id="{4398C682-ACFB-913C-1A47-446F9CC62F33}"/>
              </a:ext>
            </a:extLst>
          </p:cNvPr>
          <p:cNvSpPr txBox="1"/>
          <p:nvPr/>
        </p:nvSpPr>
        <p:spPr>
          <a:xfrm>
            <a:off x="5560316" y="4919873"/>
            <a:ext cx="4301480" cy="276999"/>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RAW Counts and Normalized Counts based on Peptide Load</a:t>
            </a:r>
          </a:p>
        </p:txBody>
      </p:sp>
      <p:pic>
        <p:nvPicPr>
          <p:cNvPr id="422" name="Picture 421">
            <a:extLst>
              <a:ext uri="{FF2B5EF4-FFF2-40B4-BE49-F238E27FC236}">
                <a16:creationId xmlns:a16="http://schemas.microsoft.com/office/drawing/2014/main" id="{927798AA-06E7-A8E5-35D9-9CD9EE8665DF}"/>
              </a:ext>
            </a:extLst>
          </p:cNvPr>
          <p:cNvPicPr>
            <a:picLocks noChangeAspect="1"/>
          </p:cNvPicPr>
          <p:nvPr/>
        </p:nvPicPr>
        <p:blipFill>
          <a:blip r:embed="rId8"/>
          <a:stretch>
            <a:fillRect/>
          </a:stretch>
        </p:blipFill>
        <p:spPr>
          <a:xfrm>
            <a:off x="5677971" y="5439788"/>
            <a:ext cx="1969179" cy="1176630"/>
          </a:xfrm>
          <a:prstGeom prst="rect">
            <a:avLst/>
          </a:prstGeom>
        </p:spPr>
      </p:pic>
      <p:pic>
        <p:nvPicPr>
          <p:cNvPr id="423" name="Picture 422">
            <a:extLst>
              <a:ext uri="{FF2B5EF4-FFF2-40B4-BE49-F238E27FC236}">
                <a16:creationId xmlns:a16="http://schemas.microsoft.com/office/drawing/2014/main" id="{44581FE6-9821-5945-5BF7-5A9B607110C2}"/>
              </a:ext>
            </a:extLst>
          </p:cNvPr>
          <p:cNvPicPr>
            <a:picLocks noChangeAspect="1"/>
          </p:cNvPicPr>
          <p:nvPr/>
        </p:nvPicPr>
        <p:blipFill>
          <a:blip r:embed="rId9"/>
          <a:stretch>
            <a:fillRect/>
          </a:stretch>
        </p:blipFill>
        <p:spPr>
          <a:xfrm>
            <a:off x="7984566" y="5336147"/>
            <a:ext cx="1975275" cy="1383912"/>
          </a:xfrm>
          <a:prstGeom prst="rect">
            <a:avLst/>
          </a:prstGeom>
        </p:spPr>
      </p:pic>
    </p:spTree>
    <p:custDataLst>
      <p:tags r:id="rId1"/>
    </p:custDataLst>
    <p:extLst>
      <p:ext uri="{BB962C8B-B14F-4D97-AF65-F5344CB8AC3E}">
        <p14:creationId xmlns:p14="http://schemas.microsoft.com/office/powerpoint/2010/main" val="20768681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2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2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1"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026EC89E-6C0B-D366-C1D6-52AEB87E40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4804" y="932596"/>
            <a:ext cx="6147369" cy="5140657"/>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a:extLst>
              <a:ext uri="{FF2B5EF4-FFF2-40B4-BE49-F238E27FC236}">
                <a16:creationId xmlns:a16="http://schemas.microsoft.com/office/drawing/2014/main" id="{946A609A-CACB-A228-CE72-90753B43605B}"/>
              </a:ext>
            </a:extLst>
          </p:cNvPr>
          <p:cNvSpPr>
            <a:spLocks noGrp="1"/>
          </p:cNvSpPr>
          <p:nvPr>
            <p:ph type="title"/>
          </p:nvPr>
        </p:nvSpPr>
        <p:spPr>
          <a:xfrm>
            <a:off x="838200" y="83072"/>
            <a:ext cx="10515600" cy="922314"/>
          </a:xfrm>
        </p:spPr>
        <p:txBody>
          <a:bodyPr/>
          <a:lstStyle/>
          <a:p>
            <a:r>
              <a:rPr lang="en-US" dirty="0"/>
              <a:t>SELEX for Aptamer Selection</a:t>
            </a:r>
          </a:p>
        </p:txBody>
      </p:sp>
      <p:sp>
        <p:nvSpPr>
          <p:cNvPr id="5" name="TextBox 4">
            <a:extLst>
              <a:ext uri="{FF2B5EF4-FFF2-40B4-BE49-F238E27FC236}">
                <a16:creationId xmlns:a16="http://schemas.microsoft.com/office/drawing/2014/main" id="{73311705-15B4-43A8-679F-A8800E230F0E}"/>
              </a:ext>
            </a:extLst>
          </p:cNvPr>
          <p:cNvSpPr txBox="1"/>
          <p:nvPr/>
        </p:nvSpPr>
        <p:spPr>
          <a:xfrm>
            <a:off x="8061276" y="6467151"/>
            <a:ext cx="3842527" cy="307777"/>
          </a:xfrm>
          <a:prstGeom prst="rect">
            <a:avLst/>
          </a:prstGeom>
          <a:noFill/>
        </p:spPr>
        <p:txBody>
          <a:bodyPr wrap="none" rtlCol="0">
            <a:spAutoFit/>
          </a:bodyPr>
          <a:lstStyle/>
          <a:p>
            <a:r>
              <a:rPr lang="en-US" sz="1400" b="0" i="0" u="none" strike="noStrike" dirty="0">
                <a:solidFill>
                  <a:srgbClr val="0C7DBB"/>
                </a:solidFill>
                <a:effectLst/>
                <a:latin typeface="NexusSans"/>
                <a:hlinkClick r:id="rId3" tooltip="Persistent link using digital object identifier"/>
              </a:rPr>
              <a:t>https://doi.org/10.1016/j.biotechadv.2015.02.008</a:t>
            </a:r>
            <a:endParaRPr lang="en-US" sz="1400" dirty="0"/>
          </a:p>
        </p:txBody>
      </p:sp>
    </p:spTree>
    <p:extLst>
      <p:ext uri="{BB962C8B-B14F-4D97-AF65-F5344CB8AC3E}">
        <p14:creationId xmlns:p14="http://schemas.microsoft.com/office/powerpoint/2010/main" val="14590069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51551-223D-316D-B81E-E30113E3C42D}"/>
              </a:ext>
            </a:extLst>
          </p:cNvPr>
          <p:cNvSpPr>
            <a:spLocks noGrp="1"/>
          </p:cNvSpPr>
          <p:nvPr>
            <p:ph type="title"/>
          </p:nvPr>
        </p:nvSpPr>
        <p:spPr>
          <a:xfrm>
            <a:off x="838200" y="65867"/>
            <a:ext cx="10515600" cy="1325563"/>
          </a:xfrm>
        </p:spPr>
        <p:txBody>
          <a:bodyPr/>
          <a:lstStyle/>
          <a:p>
            <a:r>
              <a:rPr lang="en-US" dirty="0"/>
              <a:t>Lots of room for improvement!</a:t>
            </a:r>
          </a:p>
        </p:txBody>
      </p:sp>
      <p:pic>
        <p:nvPicPr>
          <p:cNvPr id="3" name="Picture 2">
            <a:extLst>
              <a:ext uri="{FF2B5EF4-FFF2-40B4-BE49-F238E27FC236}">
                <a16:creationId xmlns:a16="http://schemas.microsoft.com/office/drawing/2014/main" id="{8E9FE8B7-4CC9-1DC3-8B99-C8AF644906EB}"/>
              </a:ext>
            </a:extLst>
          </p:cNvPr>
          <p:cNvPicPr>
            <a:picLocks noChangeAspect="1"/>
          </p:cNvPicPr>
          <p:nvPr/>
        </p:nvPicPr>
        <p:blipFill>
          <a:blip r:embed="rId2"/>
          <a:stretch>
            <a:fillRect/>
          </a:stretch>
        </p:blipFill>
        <p:spPr>
          <a:xfrm>
            <a:off x="2261062" y="1735316"/>
            <a:ext cx="7450562" cy="5122684"/>
          </a:xfrm>
          <a:prstGeom prst="rect">
            <a:avLst/>
          </a:prstGeom>
        </p:spPr>
      </p:pic>
    </p:spTree>
    <p:extLst>
      <p:ext uri="{BB962C8B-B14F-4D97-AF65-F5344CB8AC3E}">
        <p14:creationId xmlns:p14="http://schemas.microsoft.com/office/powerpoint/2010/main" val="139404046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075ACD-06F7-6D15-87C7-D6E7CDF4E751}"/>
              </a:ext>
            </a:extLst>
          </p:cNvPr>
          <p:cNvSpPr>
            <a:spLocks noGrp="1"/>
          </p:cNvSpPr>
          <p:nvPr>
            <p:ph type="title"/>
          </p:nvPr>
        </p:nvSpPr>
        <p:spPr>
          <a:xfrm>
            <a:off x="838200" y="106859"/>
            <a:ext cx="10515600" cy="1325563"/>
          </a:xfrm>
        </p:spPr>
        <p:txBody>
          <a:bodyPr/>
          <a:lstStyle/>
          <a:p>
            <a:r>
              <a:rPr lang="en-US" dirty="0"/>
              <a:t>Conclusions</a:t>
            </a:r>
          </a:p>
        </p:txBody>
      </p:sp>
      <p:sp>
        <p:nvSpPr>
          <p:cNvPr id="3" name="Content Placeholder 2">
            <a:extLst>
              <a:ext uri="{FF2B5EF4-FFF2-40B4-BE49-F238E27FC236}">
                <a16:creationId xmlns:a16="http://schemas.microsoft.com/office/drawing/2014/main" id="{8E739607-B83C-455A-AAFD-C54EB3577BED}"/>
              </a:ext>
            </a:extLst>
          </p:cNvPr>
          <p:cNvSpPr>
            <a:spLocks noGrp="1"/>
          </p:cNvSpPr>
          <p:nvPr>
            <p:ph idx="1"/>
          </p:nvPr>
        </p:nvSpPr>
        <p:spPr>
          <a:xfrm>
            <a:off x="838200" y="1432422"/>
            <a:ext cx="10515600" cy="5094021"/>
          </a:xfrm>
        </p:spPr>
        <p:txBody>
          <a:bodyPr>
            <a:normAutofit fontScale="92500" lnSpcReduction="10000"/>
          </a:bodyPr>
          <a:lstStyle/>
          <a:p>
            <a:r>
              <a:rPr lang="en-US"/>
              <a:t>Proteomics </a:t>
            </a:r>
            <a:r>
              <a:rPr lang="en-US" dirty="0"/>
              <a:t>is orders of magnitude more challenging than transcriptomics.</a:t>
            </a:r>
          </a:p>
          <a:p>
            <a:r>
              <a:rPr lang="en-US" dirty="0"/>
              <a:t>Methods used successfully for transcriptomics can’t scale 25,000x without substantial improvements in flow cells, a paradigm shift in </a:t>
            </a:r>
            <a:r>
              <a:rPr lang="en-US" dirty="0" err="1"/>
              <a:t>wideview</a:t>
            </a:r>
            <a:r>
              <a:rPr lang="en-US" dirty="0"/>
              <a:t> microscopy, incorporation of separations and solution based AGC methods, </a:t>
            </a:r>
            <a:r>
              <a:rPr lang="en-US" dirty="0" err="1"/>
              <a:t>etc</a:t>
            </a:r>
            <a:r>
              <a:rPr lang="en-US" dirty="0"/>
              <a:t>…</a:t>
            </a:r>
          </a:p>
          <a:p>
            <a:r>
              <a:rPr lang="en-US" dirty="0"/>
              <a:t>1 billion reads costs ~$10,000 by Illumina, whereas 1 billion peptide ions costs ~$100</a:t>
            </a:r>
          </a:p>
          <a:p>
            <a:r>
              <a:rPr lang="en-US" dirty="0"/>
              <a:t>Single molecule methods based on flow cells will require costly reagents that will have lot to lot variability</a:t>
            </a:r>
          </a:p>
          <a:p>
            <a:r>
              <a:rPr lang="en-US" dirty="0"/>
              <a:t>Nanopores only analyze 10</a:t>
            </a:r>
            <a:r>
              <a:rPr lang="en-US" baseline="30000" dirty="0"/>
              <a:t>7</a:t>
            </a:r>
            <a:r>
              <a:rPr lang="en-US" dirty="0"/>
              <a:t> nucleotides (2 days), require 1 million times more sample than analyzed</a:t>
            </a:r>
          </a:p>
          <a:p>
            <a:r>
              <a:rPr lang="en-US" b="1" i="1" dirty="0"/>
              <a:t>LC-MS/MS is substantially more efficient at counting peptides than Illumina, Oxford Nanopore, PacBio, </a:t>
            </a:r>
            <a:r>
              <a:rPr lang="en-US" b="1" i="1" dirty="0" err="1"/>
              <a:t>etc</a:t>
            </a:r>
            <a:r>
              <a:rPr lang="en-US" b="1" i="1" dirty="0"/>
              <a:t>… are at counting nucleotides.</a:t>
            </a:r>
          </a:p>
        </p:txBody>
      </p:sp>
    </p:spTree>
    <p:custDataLst>
      <p:tags r:id="rId1"/>
    </p:custDataLst>
    <p:extLst>
      <p:ext uri="{BB962C8B-B14F-4D97-AF65-F5344CB8AC3E}">
        <p14:creationId xmlns:p14="http://schemas.microsoft.com/office/powerpoint/2010/main" val="2161186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FDC0FE-8B3E-7045-6452-1D0D140613A2}"/>
              </a:ext>
            </a:extLst>
          </p:cNvPr>
          <p:cNvSpPr>
            <a:spLocks noGrp="1"/>
          </p:cNvSpPr>
          <p:nvPr>
            <p:ph type="title"/>
          </p:nvPr>
        </p:nvSpPr>
        <p:spPr>
          <a:xfrm>
            <a:off x="838200" y="5734"/>
            <a:ext cx="10515600" cy="986003"/>
          </a:xfrm>
        </p:spPr>
        <p:txBody>
          <a:bodyPr/>
          <a:lstStyle/>
          <a:p>
            <a:r>
              <a:rPr lang="en-US" dirty="0"/>
              <a:t>SELEX Using Capillary Electrophoresis</a:t>
            </a:r>
          </a:p>
        </p:txBody>
      </p:sp>
      <p:pic>
        <p:nvPicPr>
          <p:cNvPr id="3074" name="Picture 2">
            <a:extLst>
              <a:ext uri="{FF2B5EF4-FFF2-40B4-BE49-F238E27FC236}">
                <a16:creationId xmlns:a16="http://schemas.microsoft.com/office/drawing/2014/main" id="{10A27EB8-C980-6F64-DF59-836731F9F4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30760" y="914400"/>
            <a:ext cx="5240257" cy="586626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385453C-3A1B-5702-1C69-BE7988F3AFDA}"/>
              </a:ext>
            </a:extLst>
          </p:cNvPr>
          <p:cNvSpPr txBox="1"/>
          <p:nvPr/>
        </p:nvSpPr>
        <p:spPr>
          <a:xfrm>
            <a:off x="8349473" y="6550223"/>
            <a:ext cx="3842527" cy="307777"/>
          </a:xfrm>
          <a:prstGeom prst="rect">
            <a:avLst/>
          </a:prstGeom>
          <a:noFill/>
        </p:spPr>
        <p:txBody>
          <a:bodyPr wrap="none" rtlCol="0">
            <a:spAutoFit/>
          </a:bodyPr>
          <a:lstStyle/>
          <a:p>
            <a:r>
              <a:rPr lang="en-US" sz="1400" b="0" i="0" u="none" strike="noStrike" dirty="0">
                <a:solidFill>
                  <a:srgbClr val="0C7DBB"/>
                </a:solidFill>
                <a:effectLst/>
                <a:latin typeface="NexusSans"/>
                <a:hlinkClick r:id="rId3" tooltip="Persistent link using digital object identifier"/>
              </a:rPr>
              <a:t>https://doi.org/10.1016/j.biotechadv.2015.02.008</a:t>
            </a:r>
            <a:endParaRPr lang="en-US" sz="1400" dirty="0"/>
          </a:p>
        </p:txBody>
      </p:sp>
    </p:spTree>
    <p:extLst>
      <p:ext uri="{BB962C8B-B14F-4D97-AF65-F5344CB8AC3E}">
        <p14:creationId xmlns:p14="http://schemas.microsoft.com/office/powerpoint/2010/main" val="14272958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B99FF-F69D-B769-436F-247D404912CE}"/>
              </a:ext>
            </a:extLst>
          </p:cNvPr>
          <p:cNvSpPr>
            <a:spLocks noGrp="1"/>
          </p:cNvSpPr>
          <p:nvPr>
            <p:ph type="title"/>
          </p:nvPr>
        </p:nvSpPr>
        <p:spPr/>
        <p:txBody>
          <a:bodyPr/>
          <a:lstStyle/>
          <a:p>
            <a:r>
              <a:rPr lang="en-US" dirty="0" err="1"/>
              <a:t>Somologic</a:t>
            </a:r>
            <a:r>
              <a:rPr lang="en-US" dirty="0"/>
              <a:t> </a:t>
            </a:r>
            <a:r>
              <a:rPr lang="en-US" dirty="0" err="1"/>
              <a:t>SOMAmer</a:t>
            </a:r>
            <a:r>
              <a:rPr lang="en-US" dirty="0"/>
              <a:t> – </a:t>
            </a:r>
            <a:r>
              <a:rPr lang="en-US" sz="2800" b="1" u="sng" dirty="0"/>
              <a:t>S</a:t>
            </a:r>
            <a:r>
              <a:rPr lang="en-US" sz="2800" dirty="0"/>
              <a:t>low </a:t>
            </a:r>
            <a:r>
              <a:rPr lang="en-US" sz="2800" b="1" u="sng" dirty="0"/>
              <a:t>O</a:t>
            </a:r>
            <a:r>
              <a:rPr lang="en-US" sz="2800" dirty="0"/>
              <a:t>ff-rate </a:t>
            </a:r>
            <a:r>
              <a:rPr lang="en-US" sz="2800" b="1" u="sng" dirty="0"/>
              <a:t>M</a:t>
            </a:r>
            <a:r>
              <a:rPr lang="en-US" sz="2800" dirty="0"/>
              <a:t>odified </a:t>
            </a:r>
            <a:r>
              <a:rPr lang="en-US" sz="2800" b="1" u="sng" dirty="0"/>
              <a:t>A</a:t>
            </a:r>
            <a:r>
              <a:rPr lang="en-US" sz="2800" dirty="0"/>
              <a:t>ptamers</a:t>
            </a:r>
            <a:endParaRPr lang="en-US" dirty="0"/>
          </a:p>
        </p:txBody>
      </p:sp>
      <p:pic>
        <p:nvPicPr>
          <p:cNvPr id="4098" name="Picture 2">
            <a:extLst>
              <a:ext uri="{FF2B5EF4-FFF2-40B4-BE49-F238E27FC236}">
                <a16:creationId xmlns:a16="http://schemas.microsoft.com/office/drawing/2014/main" id="{F100F393-522B-86EF-F81D-2669D4C49E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144713"/>
            <a:ext cx="12192000" cy="25669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01248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A1D7AD-3EEE-A2BA-7358-4D6615F181E0}"/>
              </a:ext>
            </a:extLst>
          </p:cNvPr>
          <p:cNvSpPr>
            <a:spLocks noGrp="1"/>
          </p:cNvSpPr>
          <p:nvPr>
            <p:ph type="title"/>
          </p:nvPr>
        </p:nvSpPr>
        <p:spPr>
          <a:xfrm>
            <a:off x="328246" y="365125"/>
            <a:ext cx="11535508" cy="1325563"/>
          </a:xfrm>
        </p:spPr>
        <p:txBody>
          <a:bodyPr/>
          <a:lstStyle/>
          <a:p>
            <a:r>
              <a:rPr lang="en-US" dirty="0"/>
              <a:t>Nucleic Acid Ligands with Protein-Like Side Chains</a:t>
            </a:r>
          </a:p>
        </p:txBody>
      </p:sp>
      <p:pic>
        <p:nvPicPr>
          <p:cNvPr id="4" name="Picture 3">
            <a:extLst>
              <a:ext uri="{FF2B5EF4-FFF2-40B4-BE49-F238E27FC236}">
                <a16:creationId xmlns:a16="http://schemas.microsoft.com/office/drawing/2014/main" id="{428051CE-B04D-45B9-FF31-F99AECFDBD50}"/>
              </a:ext>
            </a:extLst>
          </p:cNvPr>
          <p:cNvPicPr>
            <a:picLocks noChangeAspect="1"/>
          </p:cNvPicPr>
          <p:nvPr/>
        </p:nvPicPr>
        <p:blipFill>
          <a:blip r:embed="rId2"/>
          <a:stretch>
            <a:fillRect/>
          </a:stretch>
        </p:blipFill>
        <p:spPr>
          <a:xfrm>
            <a:off x="2240111" y="1853946"/>
            <a:ext cx="7711778" cy="4635200"/>
          </a:xfrm>
          <a:prstGeom prst="rect">
            <a:avLst/>
          </a:prstGeom>
        </p:spPr>
      </p:pic>
    </p:spTree>
    <p:extLst>
      <p:ext uri="{BB962C8B-B14F-4D97-AF65-F5344CB8AC3E}">
        <p14:creationId xmlns:p14="http://schemas.microsoft.com/office/powerpoint/2010/main" val="9242902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F77E65-FCC9-18FA-4B1A-D1C09E17AE14}"/>
              </a:ext>
            </a:extLst>
          </p:cNvPr>
          <p:cNvSpPr>
            <a:spLocks noGrp="1"/>
          </p:cNvSpPr>
          <p:nvPr>
            <p:ph type="title"/>
          </p:nvPr>
        </p:nvSpPr>
        <p:spPr>
          <a:xfrm>
            <a:off x="552450" y="365125"/>
            <a:ext cx="11201400" cy="1325563"/>
          </a:xfrm>
        </p:spPr>
        <p:txBody>
          <a:bodyPr>
            <a:noAutofit/>
          </a:bodyPr>
          <a:lstStyle/>
          <a:p>
            <a:r>
              <a:rPr lang="en-US" sz="2800" dirty="0"/>
              <a:t>Ngo et al. Aptamer-Based Proteomic Profiling Reveals Novel Candidate Biomarkers and Pathways in Cardiovascular Disease Circulation 2016</a:t>
            </a:r>
          </a:p>
        </p:txBody>
      </p:sp>
      <p:sp>
        <p:nvSpPr>
          <p:cNvPr id="3" name="Content Placeholder 2">
            <a:extLst>
              <a:ext uri="{FF2B5EF4-FFF2-40B4-BE49-F238E27FC236}">
                <a16:creationId xmlns:a16="http://schemas.microsoft.com/office/drawing/2014/main" id="{F92CB65C-6835-480C-9CDE-740FE12D04E1}"/>
              </a:ext>
            </a:extLst>
          </p:cNvPr>
          <p:cNvSpPr>
            <a:spLocks noGrp="1"/>
          </p:cNvSpPr>
          <p:nvPr>
            <p:ph idx="1"/>
          </p:nvPr>
        </p:nvSpPr>
        <p:spPr>
          <a:xfrm>
            <a:off x="790575" y="4295775"/>
            <a:ext cx="5035062" cy="2085975"/>
          </a:xfrm>
        </p:spPr>
        <p:txBody>
          <a:bodyPr/>
          <a:lstStyle/>
          <a:p>
            <a:r>
              <a:rPr lang="en-US" dirty="0" err="1"/>
              <a:t>Somologic</a:t>
            </a:r>
            <a:r>
              <a:rPr lang="en-US" dirty="0"/>
              <a:t> ApoA1 assay doesn’t correlate with HDL</a:t>
            </a:r>
          </a:p>
          <a:p>
            <a:r>
              <a:rPr lang="en-US" dirty="0"/>
              <a:t>retinol-binding protein 4 was not associated with diabetes</a:t>
            </a:r>
          </a:p>
        </p:txBody>
      </p:sp>
      <p:pic>
        <p:nvPicPr>
          <p:cNvPr id="4" name="Picture 3">
            <a:extLst>
              <a:ext uri="{FF2B5EF4-FFF2-40B4-BE49-F238E27FC236}">
                <a16:creationId xmlns:a16="http://schemas.microsoft.com/office/drawing/2014/main" id="{388398E5-944E-A243-F664-F2904FCEDD67}"/>
              </a:ext>
            </a:extLst>
          </p:cNvPr>
          <p:cNvPicPr>
            <a:picLocks noChangeAspect="1"/>
          </p:cNvPicPr>
          <p:nvPr/>
        </p:nvPicPr>
        <p:blipFill>
          <a:blip r:embed="rId2"/>
          <a:stretch>
            <a:fillRect/>
          </a:stretch>
        </p:blipFill>
        <p:spPr>
          <a:xfrm>
            <a:off x="6827545" y="2506050"/>
            <a:ext cx="4842778" cy="3544033"/>
          </a:xfrm>
          <a:prstGeom prst="rect">
            <a:avLst/>
          </a:prstGeom>
        </p:spPr>
      </p:pic>
      <p:sp>
        <p:nvSpPr>
          <p:cNvPr id="5" name="TextBox 4">
            <a:extLst>
              <a:ext uri="{FF2B5EF4-FFF2-40B4-BE49-F238E27FC236}">
                <a16:creationId xmlns:a16="http://schemas.microsoft.com/office/drawing/2014/main" id="{33D934F2-1E91-6A5E-A718-7A4EFFB9F2CB}"/>
              </a:ext>
            </a:extLst>
          </p:cNvPr>
          <p:cNvSpPr txBox="1"/>
          <p:nvPr/>
        </p:nvSpPr>
        <p:spPr>
          <a:xfrm>
            <a:off x="8478018" y="2136718"/>
            <a:ext cx="1541832" cy="461665"/>
          </a:xfrm>
          <a:prstGeom prst="rect">
            <a:avLst/>
          </a:prstGeom>
          <a:noFill/>
        </p:spPr>
        <p:txBody>
          <a:bodyPr wrap="none" rtlCol="0">
            <a:spAutoFit/>
          </a:bodyPr>
          <a:lstStyle/>
          <a:p>
            <a:r>
              <a:rPr lang="en-US" sz="2400" dirty="0"/>
              <a:t>UW Assays</a:t>
            </a:r>
          </a:p>
        </p:txBody>
      </p:sp>
      <p:sp>
        <p:nvSpPr>
          <p:cNvPr id="6" name="Content Placeholder 2">
            <a:extLst>
              <a:ext uri="{FF2B5EF4-FFF2-40B4-BE49-F238E27FC236}">
                <a16:creationId xmlns:a16="http://schemas.microsoft.com/office/drawing/2014/main" id="{3AA0EDA8-6BE8-187F-F9C7-6400F6BE8F2B}"/>
              </a:ext>
            </a:extLst>
          </p:cNvPr>
          <p:cNvSpPr txBox="1">
            <a:spLocks/>
          </p:cNvSpPr>
          <p:nvPr/>
        </p:nvSpPr>
        <p:spPr>
          <a:xfrm>
            <a:off x="777387" y="1950244"/>
            <a:ext cx="5035062" cy="20859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Measured 1129 proteins using </a:t>
            </a:r>
            <a:r>
              <a:rPr lang="en-US" dirty="0" err="1"/>
              <a:t>Somoscan</a:t>
            </a:r>
            <a:r>
              <a:rPr lang="en-US" dirty="0"/>
              <a:t> technology in plasma</a:t>
            </a:r>
          </a:p>
        </p:txBody>
      </p:sp>
    </p:spTree>
    <p:extLst>
      <p:ext uri="{BB962C8B-B14F-4D97-AF65-F5344CB8AC3E}">
        <p14:creationId xmlns:p14="http://schemas.microsoft.com/office/powerpoint/2010/main" val="9651780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F77E65-FCC9-18FA-4B1A-D1C09E17AE14}"/>
              </a:ext>
            </a:extLst>
          </p:cNvPr>
          <p:cNvSpPr>
            <a:spLocks noGrp="1"/>
          </p:cNvSpPr>
          <p:nvPr>
            <p:ph type="title"/>
          </p:nvPr>
        </p:nvSpPr>
        <p:spPr>
          <a:xfrm>
            <a:off x="552450" y="365125"/>
            <a:ext cx="11201400" cy="1325563"/>
          </a:xfrm>
        </p:spPr>
        <p:txBody>
          <a:bodyPr>
            <a:noAutofit/>
          </a:bodyPr>
          <a:lstStyle/>
          <a:p>
            <a:r>
              <a:rPr lang="en-US" sz="2800" dirty="0" err="1"/>
              <a:t>Faquil</a:t>
            </a:r>
            <a:r>
              <a:rPr lang="en-US" sz="2800" dirty="0"/>
              <a:t> et al. Agreement of aptamer proteomics with standard methods for measuring venous thrombosis biomarkers </a:t>
            </a:r>
          </a:p>
        </p:txBody>
      </p:sp>
      <p:sp>
        <p:nvSpPr>
          <p:cNvPr id="3" name="Content Placeholder 2">
            <a:extLst>
              <a:ext uri="{FF2B5EF4-FFF2-40B4-BE49-F238E27FC236}">
                <a16:creationId xmlns:a16="http://schemas.microsoft.com/office/drawing/2014/main" id="{F92CB65C-6835-480C-9CDE-740FE12D04E1}"/>
              </a:ext>
            </a:extLst>
          </p:cNvPr>
          <p:cNvSpPr>
            <a:spLocks noGrp="1"/>
          </p:cNvSpPr>
          <p:nvPr>
            <p:ph idx="1"/>
          </p:nvPr>
        </p:nvSpPr>
        <p:spPr>
          <a:xfrm>
            <a:off x="777387" y="4552950"/>
            <a:ext cx="5035062" cy="2085975"/>
          </a:xfrm>
        </p:spPr>
        <p:txBody>
          <a:bodyPr>
            <a:normAutofit fontScale="77500" lnSpcReduction="20000"/>
          </a:bodyPr>
          <a:lstStyle/>
          <a:p>
            <a:r>
              <a:rPr lang="en-US" dirty="0"/>
              <a:t>“</a:t>
            </a:r>
            <a:r>
              <a:rPr lang="en-US" dirty="0" err="1"/>
              <a:t>SomaScan</a:t>
            </a:r>
            <a:r>
              <a:rPr lang="en-US" dirty="0"/>
              <a:t> platform is not interchangeable with validated laboratory instruments for the VTE markers in our study. Therefore, caution is needed when applying </a:t>
            </a:r>
            <a:r>
              <a:rPr lang="en-US" dirty="0" err="1"/>
              <a:t>SomaScan</a:t>
            </a:r>
            <a:r>
              <a:rPr lang="en-US" dirty="0"/>
              <a:t> measurements for hypothesis-driven VTE studies using these markers.”</a:t>
            </a:r>
          </a:p>
        </p:txBody>
      </p:sp>
      <p:sp>
        <p:nvSpPr>
          <p:cNvPr id="6" name="Content Placeholder 2">
            <a:extLst>
              <a:ext uri="{FF2B5EF4-FFF2-40B4-BE49-F238E27FC236}">
                <a16:creationId xmlns:a16="http://schemas.microsoft.com/office/drawing/2014/main" id="{3AA0EDA8-6BE8-187F-F9C7-6400F6BE8F2B}"/>
              </a:ext>
            </a:extLst>
          </p:cNvPr>
          <p:cNvSpPr txBox="1">
            <a:spLocks/>
          </p:cNvSpPr>
          <p:nvPr/>
        </p:nvSpPr>
        <p:spPr>
          <a:xfrm>
            <a:off x="777387" y="1950244"/>
            <a:ext cx="5035062" cy="2085975"/>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Measured proteins using </a:t>
            </a:r>
            <a:r>
              <a:rPr lang="en-US" dirty="0" err="1"/>
              <a:t>Somoscan</a:t>
            </a:r>
            <a:r>
              <a:rPr lang="en-US" dirty="0"/>
              <a:t> technology in plasma</a:t>
            </a:r>
          </a:p>
          <a:p>
            <a:r>
              <a:rPr lang="en-US" dirty="0"/>
              <a:t>626 Patients</a:t>
            </a:r>
          </a:p>
          <a:p>
            <a:r>
              <a:rPr lang="en-US" dirty="0"/>
              <a:t>Common venous thrombosis biomarkers measured using laboratory tests</a:t>
            </a:r>
          </a:p>
        </p:txBody>
      </p:sp>
      <p:pic>
        <p:nvPicPr>
          <p:cNvPr id="8" name="Picture 7">
            <a:extLst>
              <a:ext uri="{FF2B5EF4-FFF2-40B4-BE49-F238E27FC236}">
                <a16:creationId xmlns:a16="http://schemas.microsoft.com/office/drawing/2014/main" id="{DFF96747-8F1B-8838-1B19-AE3DFE75C198}"/>
              </a:ext>
            </a:extLst>
          </p:cNvPr>
          <p:cNvPicPr>
            <a:picLocks noChangeAspect="1"/>
          </p:cNvPicPr>
          <p:nvPr/>
        </p:nvPicPr>
        <p:blipFill>
          <a:blip r:embed="rId2"/>
          <a:stretch>
            <a:fillRect/>
          </a:stretch>
        </p:blipFill>
        <p:spPr>
          <a:xfrm>
            <a:off x="6511076" y="1918555"/>
            <a:ext cx="4998402" cy="3880338"/>
          </a:xfrm>
          <a:prstGeom prst="rect">
            <a:avLst/>
          </a:prstGeom>
        </p:spPr>
      </p:pic>
    </p:spTree>
    <p:extLst>
      <p:ext uri="{BB962C8B-B14F-4D97-AF65-F5344CB8AC3E}">
        <p14:creationId xmlns:p14="http://schemas.microsoft.com/office/powerpoint/2010/main" val="11090981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F77E65-FCC9-18FA-4B1A-D1C09E17AE14}"/>
              </a:ext>
            </a:extLst>
          </p:cNvPr>
          <p:cNvSpPr>
            <a:spLocks noGrp="1"/>
          </p:cNvSpPr>
          <p:nvPr>
            <p:ph type="title"/>
          </p:nvPr>
        </p:nvSpPr>
        <p:spPr>
          <a:xfrm>
            <a:off x="552450" y="365125"/>
            <a:ext cx="11201400" cy="1325563"/>
          </a:xfrm>
        </p:spPr>
        <p:txBody>
          <a:bodyPr>
            <a:noAutofit/>
          </a:bodyPr>
          <a:lstStyle/>
          <a:p>
            <a:r>
              <a:rPr lang="en-US" sz="2800" dirty="0"/>
              <a:t>Lopez-Silva et al. Comparison of Aptamer-Based and Antibody-Based Assays for Protein Quantification in Chronic Kidney Disease</a:t>
            </a:r>
          </a:p>
        </p:txBody>
      </p:sp>
      <p:sp>
        <p:nvSpPr>
          <p:cNvPr id="3" name="Content Placeholder 2">
            <a:extLst>
              <a:ext uri="{FF2B5EF4-FFF2-40B4-BE49-F238E27FC236}">
                <a16:creationId xmlns:a16="http://schemas.microsoft.com/office/drawing/2014/main" id="{F92CB65C-6835-480C-9CDE-740FE12D04E1}"/>
              </a:ext>
            </a:extLst>
          </p:cNvPr>
          <p:cNvSpPr>
            <a:spLocks noGrp="1"/>
          </p:cNvSpPr>
          <p:nvPr>
            <p:ph idx="1"/>
          </p:nvPr>
        </p:nvSpPr>
        <p:spPr>
          <a:xfrm>
            <a:off x="552450" y="4295775"/>
            <a:ext cx="5543550" cy="2419349"/>
          </a:xfrm>
        </p:spPr>
        <p:txBody>
          <a:bodyPr>
            <a:normAutofit fontScale="92500"/>
          </a:bodyPr>
          <a:lstStyle/>
          <a:p>
            <a:r>
              <a:rPr lang="en-US" sz="1400" dirty="0"/>
              <a:t>Six biomarkers (IL-8, soluble TNF receptor superfamily member 1B [TNFRSF1B], cystatin C, soluble TNF receptor superfamily member 1A [TNFRSF1A], IL-6, and soluble urokinase-type plasminogen activator receptor [</a:t>
            </a:r>
            <a:r>
              <a:rPr lang="en-US" sz="1400" dirty="0" err="1"/>
              <a:t>suPAR</a:t>
            </a:r>
            <a:r>
              <a:rPr lang="en-US" sz="1400" dirty="0"/>
              <a:t>]) had non-negligible correlations (r=0.94, 0.93, 0.89, 0.85, 0.46, and 0.23, respectively) between </a:t>
            </a:r>
            <a:r>
              <a:rPr lang="en-US" sz="1400" dirty="0" err="1"/>
              <a:t>SOMAscan</a:t>
            </a:r>
            <a:r>
              <a:rPr lang="en-US" sz="1400" dirty="0"/>
              <a:t> and immunoassay measurements, and three (IL-10, IFN-γ, and TNF-α) were uncorrelated (r=0.08, 0.07, and 0.02, respectively). Of the six biomarkers with non-negligible correlations, TNFRSF1B, cystatin C, TNFRSF1A, and </a:t>
            </a:r>
            <a:r>
              <a:rPr lang="en-US" sz="1400" dirty="0" err="1"/>
              <a:t>suPAR</a:t>
            </a:r>
            <a:r>
              <a:rPr lang="en-US" sz="1400" dirty="0"/>
              <a:t> were negatively correlated with measured GFR and associated with higher risk of kidney failure. IL-8, TNFRSF1B, cystatin C, TNFRSF1A, and </a:t>
            </a:r>
            <a:r>
              <a:rPr lang="en-US" sz="1400" dirty="0" err="1"/>
              <a:t>suPAR</a:t>
            </a:r>
            <a:r>
              <a:rPr lang="en-US" sz="1400" dirty="0"/>
              <a:t> were associated with a higher risk of mortality via both methods. </a:t>
            </a:r>
            <a:r>
              <a:rPr lang="en-US" sz="1400" b="1" i="1" dirty="0"/>
              <a:t>On average, immunoassay measurements were more strongly associated with adverse outcomes than their </a:t>
            </a:r>
            <a:r>
              <a:rPr lang="en-US" sz="1400" b="1" i="1" dirty="0" err="1"/>
              <a:t>SOMAscan</a:t>
            </a:r>
            <a:r>
              <a:rPr lang="en-US" sz="1400" b="1" i="1" dirty="0"/>
              <a:t> counterparts.</a:t>
            </a:r>
          </a:p>
        </p:txBody>
      </p:sp>
      <p:sp>
        <p:nvSpPr>
          <p:cNvPr id="6" name="Content Placeholder 2">
            <a:extLst>
              <a:ext uri="{FF2B5EF4-FFF2-40B4-BE49-F238E27FC236}">
                <a16:creationId xmlns:a16="http://schemas.microsoft.com/office/drawing/2014/main" id="{3AA0EDA8-6BE8-187F-F9C7-6400F6BE8F2B}"/>
              </a:ext>
            </a:extLst>
          </p:cNvPr>
          <p:cNvSpPr txBox="1">
            <a:spLocks/>
          </p:cNvSpPr>
          <p:nvPr/>
        </p:nvSpPr>
        <p:spPr>
          <a:xfrm>
            <a:off x="672612" y="1854994"/>
            <a:ext cx="5035062" cy="208597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Measured 7000 proteins using </a:t>
            </a:r>
            <a:r>
              <a:rPr lang="en-US" dirty="0" err="1"/>
              <a:t>Somoscan</a:t>
            </a:r>
            <a:r>
              <a:rPr lang="en-US" dirty="0"/>
              <a:t> technology in plasma</a:t>
            </a:r>
          </a:p>
          <a:p>
            <a:r>
              <a:rPr lang="en-US" dirty="0"/>
              <a:t>498 Patients</a:t>
            </a:r>
          </a:p>
          <a:p>
            <a:r>
              <a:rPr lang="en-US" dirty="0"/>
              <a:t>Gold Standard Assays Performed</a:t>
            </a:r>
          </a:p>
        </p:txBody>
      </p:sp>
      <p:pic>
        <p:nvPicPr>
          <p:cNvPr id="4" name="Picture 3">
            <a:extLst>
              <a:ext uri="{FF2B5EF4-FFF2-40B4-BE49-F238E27FC236}">
                <a16:creationId xmlns:a16="http://schemas.microsoft.com/office/drawing/2014/main" id="{3195FE31-4D34-CF1D-0178-FF98196C6580}"/>
              </a:ext>
            </a:extLst>
          </p:cNvPr>
          <p:cNvPicPr>
            <a:picLocks noChangeAspect="1"/>
          </p:cNvPicPr>
          <p:nvPr/>
        </p:nvPicPr>
        <p:blipFill>
          <a:blip r:embed="rId2"/>
          <a:stretch>
            <a:fillRect/>
          </a:stretch>
        </p:blipFill>
        <p:spPr>
          <a:xfrm>
            <a:off x="6389727" y="2324100"/>
            <a:ext cx="5418667" cy="3048000"/>
          </a:xfrm>
          <a:prstGeom prst="rect">
            <a:avLst/>
          </a:prstGeom>
        </p:spPr>
      </p:pic>
    </p:spTree>
    <p:extLst>
      <p:ext uri="{BB962C8B-B14F-4D97-AF65-F5344CB8AC3E}">
        <p14:creationId xmlns:p14="http://schemas.microsoft.com/office/powerpoint/2010/main" val="174804086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164.9"/>
</p:tagLst>
</file>

<file path=ppt/tags/tag10.xml><?xml version="1.0" encoding="utf-8"?>
<p:tagLst xmlns:a="http://schemas.openxmlformats.org/drawingml/2006/main" xmlns:r="http://schemas.openxmlformats.org/officeDocument/2006/relationships" xmlns:p="http://schemas.openxmlformats.org/presentationml/2006/main">
  <p:tag name="TIMING" val="|7.7|26.7|22.2|16.9|31.5|14.7"/>
</p:tagLst>
</file>

<file path=ppt/tags/tag2.xml><?xml version="1.0" encoding="utf-8"?>
<p:tagLst xmlns:a="http://schemas.openxmlformats.org/drawingml/2006/main" xmlns:r="http://schemas.openxmlformats.org/officeDocument/2006/relationships" xmlns:p="http://schemas.openxmlformats.org/presentationml/2006/main">
  <p:tag name="TIMING" val="|155.7|40.6|98.5|3.6|2.6|2.3"/>
</p:tagLst>
</file>

<file path=ppt/tags/tag3.xml><?xml version="1.0" encoding="utf-8"?>
<p:tagLst xmlns:a="http://schemas.openxmlformats.org/drawingml/2006/main" xmlns:r="http://schemas.openxmlformats.org/officeDocument/2006/relationships" xmlns:p="http://schemas.openxmlformats.org/presentationml/2006/main">
  <p:tag name="TIMING" val="|51.9|1.5|1.6|19.9|1.7|1.4|15.9|5.6"/>
</p:tagLst>
</file>

<file path=ppt/tags/tag4.xml><?xml version="1.0" encoding="utf-8"?>
<p:tagLst xmlns:a="http://schemas.openxmlformats.org/drawingml/2006/main" xmlns:r="http://schemas.openxmlformats.org/officeDocument/2006/relationships" xmlns:p="http://schemas.openxmlformats.org/presentationml/2006/main">
  <p:tag name="TIMING" val="|61.5|4.4"/>
</p:tagLst>
</file>

<file path=ppt/tags/tag5.xml><?xml version="1.0" encoding="utf-8"?>
<p:tagLst xmlns:a="http://schemas.openxmlformats.org/drawingml/2006/main" xmlns:r="http://schemas.openxmlformats.org/officeDocument/2006/relationships" xmlns:p="http://schemas.openxmlformats.org/presentationml/2006/main">
  <p:tag name="TIMING" val="|2.1|29.9|18.6|7.3"/>
</p:tagLst>
</file>

<file path=ppt/tags/tag6.xml><?xml version="1.0" encoding="utf-8"?>
<p:tagLst xmlns:a="http://schemas.openxmlformats.org/drawingml/2006/main" xmlns:r="http://schemas.openxmlformats.org/officeDocument/2006/relationships" xmlns:p="http://schemas.openxmlformats.org/presentationml/2006/main">
  <p:tag name="TIMING" val="|53.6"/>
</p:tagLst>
</file>

<file path=ppt/tags/tag7.xml><?xml version="1.0" encoding="utf-8"?>
<p:tagLst xmlns:a="http://schemas.openxmlformats.org/drawingml/2006/main" xmlns:r="http://schemas.openxmlformats.org/officeDocument/2006/relationships" xmlns:p="http://schemas.openxmlformats.org/presentationml/2006/main">
  <p:tag name="TIMING" val="|109.2"/>
</p:tagLst>
</file>

<file path=ppt/tags/tag8.xml><?xml version="1.0" encoding="utf-8"?>
<p:tagLst xmlns:a="http://schemas.openxmlformats.org/drawingml/2006/main" xmlns:r="http://schemas.openxmlformats.org/officeDocument/2006/relationships" xmlns:p="http://schemas.openxmlformats.org/presentationml/2006/main">
  <p:tag name="TIMING" val="|63.9"/>
</p:tagLst>
</file>

<file path=ppt/tags/tag9.xml><?xml version="1.0" encoding="utf-8"?>
<p:tagLst xmlns:a="http://schemas.openxmlformats.org/drawingml/2006/main" xmlns:r="http://schemas.openxmlformats.org/officeDocument/2006/relationships" xmlns:p="http://schemas.openxmlformats.org/presentationml/2006/main">
  <p:tag name="TIMING" val="|46|20.4|5.9|37.3|1|1|20.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Spectrum">
  <a:themeElements>
    <a:clrScheme name="Clarity">
      <a:dk1>
        <a:srgbClr val="292934"/>
      </a:dk1>
      <a:lt1>
        <a:srgbClr val="FFFFFF"/>
      </a:lt1>
      <a:dk2>
        <a:srgbClr val="D2533C"/>
      </a:dk2>
      <a:lt2>
        <a:srgbClr val="F3F2DC"/>
      </a:lt2>
      <a:accent1>
        <a:srgbClr val="93A299"/>
      </a:accent1>
      <a:accent2>
        <a:srgbClr val="AD8F67"/>
      </a:accent2>
      <a:accent3>
        <a:srgbClr val="726056"/>
      </a:accent3>
      <a:accent4>
        <a:srgbClr val="4C5A6A"/>
      </a:accent4>
      <a:accent5>
        <a:srgbClr val="808DA0"/>
      </a:accent5>
      <a:accent6>
        <a:srgbClr val="79463D"/>
      </a:accent6>
      <a:hlink>
        <a:srgbClr val="0000FF"/>
      </a:hlink>
      <a:folHlink>
        <a:srgbClr val="800080"/>
      </a:folHlink>
    </a:clrScheme>
    <a:fontScheme name="Spectrum">
      <a:majorFont>
        <a:latin typeface="Corbel"/>
        <a:ea typeface=""/>
        <a:cs typeface=""/>
        <a:font script="Jpan" typeface="ＭＳ ゴシック"/>
        <a:font script="Hans" typeface="宋体"/>
        <a:font script="Hant" typeface="新細明體"/>
      </a:majorFont>
      <a:minorFont>
        <a:latin typeface="Calibri"/>
        <a:ea typeface=""/>
        <a:cs typeface=""/>
        <a:font script="Jpan" typeface="ＭＳ ゴシック"/>
        <a:font script="Hans" typeface="宋体"/>
        <a:font script="Hant" typeface="新細明體"/>
      </a:minorFont>
    </a:fontScheme>
    <a:fmtScheme name="Spectrum">
      <a:fillStyleLst>
        <a:solidFill>
          <a:schemeClr val="phClr"/>
        </a:solidFill>
        <a:gradFill rotWithShape="1">
          <a:gsLst>
            <a:gs pos="0">
              <a:schemeClr val="phClr">
                <a:tint val="100000"/>
                <a:shade val="70000"/>
                <a:satMod val="150000"/>
              </a:schemeClr>
            </a:gs>
            <a:gs pos="100000">
              <a:schemeClr val="phClr">
                <a:tint val="95000"/>
                <a:satMod val="150000"/>
              </a:schemeClr>
            </a:gs>
          </a:gsLst>
          <a:lin ang="16200000" scaled="1"/>
        </a:gradFill>
        <a:gradFill rotWithShape="1">
          <a:gsLst>
            <a:gs pos="0">
              <a:schemeClr val="phClr">
                <a:tint val="95000"/>
                <a:shade val="70000"/>
                <a:satMod val="150000"/>
              </a:schemeClr>
            </a:gs>
            <a:gs pos="100000">
              <a:schemeClr val="phClr">
                <a:tint val="100000"/>
                <a:shade val="100000"/>
                <a:satMod val="150000"/>
              </a:schemeClr>
            </a:gs>
          </a:gsLst>
          <a:lin ang="16200000" scaled="0"/>
        </a:gradFill>
      </a:fillStyleLst>
      <a:lnStyleLst>
        <a:ln w="12700" cap="flat" cmpd="sng" algn="ctr">
          <a:solidFill>
            <a:schemeClr val="phClr">
              <a:shade val="95000"/>
              <a:satMod val="105000"/>
            </a:schemeClr>
          </a:solidFill>
          <a:prstDash val="solid"/>
        </a:ln>
        <a:ln w="2540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6600000" sx="101000" sy="101000" rotWithShape="0">
              <a:srgbClr val="000000">
                <a:alpha val="75000"/>
              </a:srgbClr>
            </a:outerShdw>
          </a:effectLst>
        </a:effectStyle>
        <a:effectStyle>
          <a:effectLst>
            <a:outerShdw blurRad="50800" dir="5400000" sx="105000" sy="105000" algn="ctr" rotWithShape="0">
              <a:srgbClr val="000000">
                <a:alpha val="40000"/>
              </a:srgbClr>
            </a:outerShdw>
          </a:effectLst>
          <a:scene3d>
            <a:camera prst="orthographicFront">
              <a:rot lat="0" lon="0" rev="0"/>
            </a:camera>
            <a:lightRig rig="balanced" dir="t">
              <a:rot lat="0" lon="0" rev="4800000"/>
            </a:lightRig>
          </a:scene3d>
          <a:sp3d prstMaterial="matte">
            <a:bevelT w="63500" h="50800" prst="angle"/>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4652</TotalTime>
  <Words>1579</Words>
  <Application>Microsoft Office PowerPoint</Application>
  <PresentationFormat>Widescreen</PresentationFormat>
  <Paragraphs>219</Paragraphs>
  <Slides>31</Slides>
  <Notes>4</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31</vt:i4>
      </vt:variant>
    </vt:vector>
  </HeadingPairs>
  <TitlesOfParts>
    <vt:vector size="42" baseType="lpstr">
      <vt:lpstr>Arial</vt:lpstr>
      <vt:lpstr>Calibri</vt:lpstr>
      <vt:lpstr>Calibri Light</vt:lpstr>
      <vt:lpstr>Cambria Math</vt:lpstr>
      <vt:lpstr>Corbel</vt:lpstr>
      <vt:lpstr>Courier New</vt:lpstr>
      <vt:lpstr>NexusSans</vt:lpstr>
      <vt:lpstr>Roboto</vt:lpstr>
      <vt:lpstr>Wingdings</vt:lpstr>
      <vt:lpstr>Office Theme</vt:lpstr>
      <vt:lpstr>Spectrum</vt:lpstr>
      <vt:lpstr>Principle of Multiplex SOMAmer Affinity Assay</vt:lpstr>
      <vt:lpstr>PowerPoint Presentation</vt:lpstr>
      <vt:lpstr>SELEX for Aptamer Selection</vt:lpstr>
      <vt:lpstr>SELEX Using Capillary Electrophoresis</vt:lpstr>
      <vt:lpstr>Somologic SOMAmer – Slow Off-rate Modified Aptamers</vt:lpstr>
      <vt:lpstr>Nucleic Acid Ligands with Protein-Like Side Chains</vt:lpstr>
      <vt:lpstr>Ngo et al. Aptamer-Based Proteomic Profiling Reveals Novel Candidate Biomarkers and Pathways in Cardiovascular Disease Circulation 2016</vt:lpstr>
      <vt:lpstr>Faquil et al. Agreement of aptamer proteomics with standard methods for measuring venous thrombosis biomarkers </vt:lpstr>
      <vt:lpstr>Lopez-Silva et al. Comparison of Aptamer-Based and Antibody-Based Assays for Protein Quantification in Chronic Kidney Disease</vt:lpstr>
      <vt:lpstr>Pietzner et al. Synergistic insights into human health from aptamer- and antibody-based proteomic profiling</vt:lpstr>
      <vt:lpstr>PowerPoint Presentation</vt:lpstr>
      <vt:lpstr>Olink is a Proximity Extension Sandwich Assay</vt:lpstr>
      <vt:lpstr>PowerPoint Presentation</vt:lpstr>
      <vt:lpstr>Single-Molecule Protein Sequencing Methods</vt:lpstr>
      <vt:lpstr>Several Single Molecule Methods are Based on N-terminal Sequencing</vt:lpstr>
      <vt:lpstr>Single-molecule protein identification using multi-affinity protein binding reagents</vt:lpstr>
      <vt:lpstr>How much better do proteomics methods need to be?</vt:lpstr>
      <vt:lpstr>Why do RNA-Seq Methods Perform 100 reads for every mRNA molecule?</vt:lpstr>
      <vt:lpstr>Why do RNA-Seq Methods Perform 100 reads for every mRNA molecule?</vt:lpstr>
      <vt:lpstr>True assessment of LOD and LLOQ Requires Assessment of Background</vt:lpstr>
      <vt:lpstr>True assessment of LOD and LLOQ Requires Assessment of Background</vt:lpstr>
      <vt:lpstr>Measuring the volume of a swimming pool</vt:lpstr>
      <vt:lpstr>Instead of Counting in Space – Count in Time</vt:lpstr>
      <vt:lpstr>LC-MS/MS is a Lossless Single Molecule Compression Method</vt:lpstr>
      <vt:lpstr>Do we really want to count one ion/one molecule at a time?</vt:lpstr>
      <vt:lpstr>Aggregating peptides and counting in bulk</vt:lpstr>
      <vt:lpstr>Instead of Counting in Space – Count in Time</vt:lpstr>
      <vt:lpstr>Instead of Counting in Space – Count in Time</vt:lpstr>
      <vt:lpstr>It better to group by each molecule type and count in aggregate</vt:lpstr>
      <vt:lpstr>Lots of room for improvement!</vt:lpstr>
      <vt:lpstr>Conclusions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Selected Research Areas in the MacCoss Lab</dc:title>
  <dc:creator>Michael MacCoss</dc:creator>
  <cp:lastModifiedBy>Michael MacCoss</cp:lastModifiedBy>
  <cp:revision>6</cp:revision>
  <dcterms:created xsi:type="dcterms:W3CDTF">2021-09-22T21:33:59Z</dcterms:created>
  <dcterms:modified xsi:type="dcterms:W3CDTF">2024-04-29T16:06:26Z</dcterms:modified>
</cp:coreProperties>
</file>